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2" r:id="rId5"/>
    <p:sldMasterId id="2147483777" r:id="rId6"/>
  </p:sldMasterIdLst>
  <p:notesMasterIdLst>
    <p:notesMasterId r:id="rId20"/>
  </p:notesMasterIdLst>
  <p:sldIdLst>
    <p:sldId id="306" r:id="rId7"/>
    <p:sldId id="4728" r:id="rId8"/>
    <p:sldId id="406" r:id="rId9"/>
    <p:sldId id="3955" r:id="rId10"/>
    <p:sldId id="3721" r:id="rId11"/>
    <p:sldId id="4714" r:id="rId12"/>
    <p:sldId id="3751" r:id="rId13"/>
    <p:sldId id="3747" r:id="rId14"/>
    <p:sldId id="4635" r:id="rId15"/>
    <p:sldId id="2147479167" r:id="rId16"/>
    <p:sldId id="3720" r:id="rId17"/>
    <p:sldId id="4018" r:id="rId18"/>
    <p:sldId id="270" r:id="rId1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8A2"/>
    <a:srgbClr val="FF9900"/>
    <a:srgbClr val="9966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94694"/>
  </p:normalViewPr>
  <p:slideViewPr>
    <p:cSldViewPr snapToGrid="0">
      <p:cViewPr varScale="1">
        <p:scale>
          <a:sx n="121" d="100"/>
          <a:sy n="121" d="100"/>
        </p:scale>
        <p:origin x="9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200"/>
            </a:lvl1pPr>
          </a:lstStyle>
          <a:p>
            <a:fld id="{C43CAC04-EA6E-4C08-BA3C-FD69F90E43CF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4700" y="1198563"/>
            <a:ext cx="5765800" cy="3243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9"/>
            <a:ext cx="5852160" cy="3780472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7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200"/>
            </a:lvl1pPr>
          </a:lstStyle>
          <a:p>
            <a:fld id="{549658BD-E7A7-4326-9734-B5E603B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658BD-E7A7-4326-9734-B5E603BC99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0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794760"/>
            <a:ext cx="10448544" cy="1188721"/>
          </a:xfrm>
        </p:spPr>
        <p:txBody>
          <a:bodyPr lIns="0" anchor="b" anchorCtr="0">
            <a:normAutofit/>
          </a:bodyPr>
          <a:lstStyle>
            <a:lvl1pPr algn="ctr">
              <a:defRPr sz="36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TITLE—ALL CAPS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111496"/>
            <a:ext cx="10448544" cy="758952"/>
          </a:xfrm>
        </p:spPr>
        <p:txBody>
          <a:bodyPr lIns="0"/>
          <a:lstStyle>
            <a:lvl1pPr marL="0" indent="0" algn="ctr">
              <a:buNone/>
              <a:defRPr sz="2400" b="1" i="0" cap="all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SUBTITLE—ALL CAPS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FF89E-2A03-4916-9951-C811F826EE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34" y="349688"/>
            <a:ext cx="5194666" cy="6147816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2562EB-7871-69AF-CB2D-DE66976B11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867" y="1161702"/>
            <a:ext cx="5096266" cy="22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0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FA4B623-28B1-6147-853D-7123C3802D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548" y="491744"/>
            <a:ext cx="8375904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6312A7-B24B-5C47-9BB2-6084F4488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7BDBF-C097-854E-9938-35EE55F68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0656B66-6096-4735-844D-673A0A3917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4344" y="1700213"/>
            <a:ext cx="5739072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BA213-E17A-49CA-B637-3137581DD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4344" y="3993007"/>
            <a:ext cx="5739072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D263E9A-ADE8-41C9-B5B8-BCD068F41C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7772" y="1700214"/>
            <a:ext cx="5317067" cy="424771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DEEC4-3E9A-4003-9DB7-2225A28E4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CCB0162-CB03-8441-C6BC-19C38544C2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9B69E-A18B-6975-B41F-D7662C79B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3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64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C269D92-636B-4AC7-99E4-2679F776EC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18401" y="1121246"/>
            <a:ext cx="2155203" cy="4631783"/>
          </a:xfrm>
          <a:custGeom>
            <a:avLst/>
            <a:gdLst>
              <a:gd name="connsiteX0" fmla="*/ 192955 w 2155203"/>
              <a:gd name="connsiteY0" fmla="*/ 0 h 4631783"/>
              <a:gd name="connsiteX1" fmla="*/ 467429 w 2155203"/>
              <a:gd name="connsiteY1" fmla="*/ 0 h 4631783"/>
              <a:gd name="connsiteX2" fmla="*/ 611592 w 2155203"/>
              <a:gd name="connsiteY2" fmla="*/ 143772 h 4631783"/>
              <a:gd name="connsiteX3" fmla="*/ 1561911 w 2155203"/>
              <a:gd name="connsiteY3" fmla="*/ 143772 h 4631783"/>
              <a:gd name="connsiteX4" fmla="*/ 1666643 w 2155203"/>
              <a:gd name="connsiteY4" fmla="*/ 15902 h 4631783"/>
              <a:gd name="connsiteX5" fmla="*/ 1675900 w 2155203"/>
              <a:gd name="connsiteY5" fmla="*/ 0 h 4631783"/>
              <a:gd name="connsiteX6" fmla="*/ 1962249 w 2155203"/>
              <a:gd name="connsiteY6" fmla="*/ 0 h 4631783"/>
              <a:gd name="connsiteX7" fmla="*/ 2155203 w 2155203"/>
              <a:gd name="connsiteY7" fmla="*/ 191725 h 4631783"/>
              <a:gd name="connsiteX8" fmla="*/ 2155203 w 2155203"/>
              <a:gd name="connsiteY8" fmla="*/ 4440058 h 4631783"/>
              <a:gd name="connsiteX9" fmla="*/ 1962249 w 2155203"/>
              <a:gd name="connsiteY9" fmla="*/ 4631783 h 4631783"/>
              <a:gd name="connsiteX10" fmla="*/ 192955 w 2155203"/>
              <a:gd name="connsiteY10" fmla="*/ 4631783 h 4631783"/>
              <a:gd name="connsiteX11" fmla="*/ 0 w 2155203"/>
              <a:gd name="connsiteY11" fmla="*/ 4440058 h 4631783"/>
              <a:gd name="connsiteX12" fmla="*/ 0 w 2155203"/>
              <a:gd name="connsiteY12" fmla="*/ 191725 h 4631783"/>
              <a:gd name="connsiteX13" fmla="*/ 192955 w 2155203"/>
              <a:gd name="connsiteY13" fmla="*/ 0 h 463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55203" h="4631783">
                <a:moveTo>
                  <a:pt x="192955" y="0"/>
                </a:moveTo>
                <a:lnTo>
                  <a:pt x="467429" y="0"/>
                </a:lnTo>
                <a:cubicBezTo>
                  <a:pt x="510238" y="8572"/>
                  <a:pt x="463846" y="143071"/>
                  <a:pt x="611592" y="143772"/>
                </a:cubicBezTo>
                <a:lnTo>
                  <a:pt x="1561911" y="143772"/>
                </a:lnTo>
                <a:cubicBezTo>
                  <a:pt x="1673700" y="110968"/>
                  <a:pt x="1648817" y="60191"/>
                  <a:pt x="1666643" y="15902"/>
                </a:cubicBezTo>
                <a:lnTo>
                  <a:pt x="1675900" y="0"/>
                </a:lnTo>
                <a:lnTo>
                  <a:pt x="1962249" y="0"/>
                </a:lnTo>
                <a:cubicBezTo>
                  <a:pt x="2068814" y="0"/>
                  <a:pt x="2155203" y="85839"/>
                  <a:pt x="2155203" y="191725"/>
                </a:cubicBezTo>
                <a:lnTo>
                  <a:pt x="2155203" y="4440058"/>
                </a:lnTo>
                <a:cubicBezTo>
                  <a:pt x="2155203" y="4545945"/>
                  <a:pt x="2068814" y="4631783"/>
                  <a:pt x="1962249" y="4631783"/>
                </a:cubicBezTo>
                <a:lnTo>
                  <a:pt x="192955" y="4631783"/>
                </a:lnTo>
                <a:cubicBezTo>
                  <a:pt x="86389" y="4631783"/>
                  <a:pt x="0" y="4545945"/>
                  <a:pt x="0" y="4440058"/>
                </a:cubicBezTo>
                <a:lnTo>
                  <a:pt x="0" y="191725"/>
                </a:lnTo>
                <a:cubicBezTo>
                  <a:pt x="0" y="85839"/>
                  <a:pt x="86389" y="0"/>
                  <a:pt x="192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7428C-60C5-40FB-8A5F-D951153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2CF33-B6D6-4836-A221-6A67A772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5D5C1-E5F7-4B48-8357-BA7DBB88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599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1C76-89E0-485E-85C2-4772B03A6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6EC18-3A80-4A5D-A229-50FA9AD0B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F2002-2758-4978-B316-FEDA0D0B0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3C5FF-4BB9-416C-80AE-20E02DA6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8DC0A-F450-416A-A1D0-B2BB8510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1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352A-BA9C-45F3-A97B-474F53F1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78178-C3E3-4A10-B5CF-B00A8F4A2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80E03-984E-4299-AC75-98954997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7B714-FBD4-489B-AAC7-41966B66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D5BBC-10DB-4838-8DED-D7E84E6C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255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60CAF-3E3B-4A04-82EC-536737AF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30B8E-B959-423A-AF6E-145988582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08775-C0BE-4CFC-B129-0B8A929D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AF749-1620-4BA0-B8CC-02896298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6F2AF-A504-4767-A917-1040CA55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732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09EA-BF6A-40EC-A87B-D938A296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F2233-DD4B-40E4-AE66-F9D1B112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45C23-29A4-44DD-877C-203DEE3A8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B9C1D-B731-4B31-89DA-CC2F72E9C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AEE83-B071-4BB6-858E-3BAC49CF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2BE0B-309B-4BB2-84E8-2016563F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6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01CD-7998-4AAE-B205-097C17B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6DEAC-F75F-4F65-8771-6B6BFDE44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D1EC-A601-4699-B466-532EFDD40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CAA8A-99C4-47B4-AA9C-2E3626807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6F294-796F-48B0-BA88-1A47B9425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42C22E-A180-485B-890B-763B2D23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30BBA-D86E-4835-911C-5D7F59BC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1F33FB-CF85-49BE-B200-1532B726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25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4AC6-2919-407D-BA37-E8E4ACDB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81993-D427-45FC-8386-E28C1583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BAD7D-85A0-47FF-A5DB-887BED71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F7D18-85C7-4371-A24F-31A6A454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874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6B0DE-F3C6-4A1C-BE51-F21FCE75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50E55-2F0B-44FA-9694-CA7C15DF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F41ED-0035-41B1-ACE4-F62E4C3D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481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F9148-FFFF-4AC9-8C34-CDA5A5B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8CC20-3874-4286-A1BF-80857979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D2EB8-1C05-43FB-9975-337BCD26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2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0426B1-F587-4F2A-869A-08993FFED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3535" y="1871385"/>
            <a:ext cx="1724933" cy="1724933"/>
          </a:xfrm>
          <a:custGeom>
            <a:avLst/>
            <a:gdLst>
              <a:gd name="connsiteX0" fmla="*/ 862468 w 1724933"/>
              <a:gd name="connsiteY0" fmla="*/ 0 h 1724933"/>
              <a:gd name="connsiteX1" fmla="*/ 1724933 w 1724933"/>
              <a:gd name="connsiteY1" fmla="*/ 862468 h 1724933"/>
              <a:gd name="connsiteX2" fmla="*/ 862468 w 1724933"/>
              <a:gd name="connsiteY2" fmla="*/ 1724933 h 1724933"/>
              <a:gd name="connsiteX3" fmla="*/ 0 w 1724933"/>
              <a:gd name="connsiteY3" fmla="*/ 862468 h 1724933"/>
              <a:gd name="connsiteX4" fmla="*/ 862468 w 1724933"/>
              <a:gd name="connsiteY4" fmla="*/ 0 h 17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933" h="1724933">
                <a:moveTo>
                  <a:pt x="862468" y="0"/>
                </a:moveTo>
                <a:cubicBezTo>
                  <a:pt x="1338794" y="0"/>
                  <a:pt x="1724933" y="386140"/>
                  <a:pt x="1724933" y="862468"/>
                </a:cubicBezTo>
                <a:cubicBezTo>
                  <a:pt x="1724933" y="1338794"/>
                  <a:pt x="1338794" y="1724933"/>
                  <a:pt x="862468" y="1724933"/>
                </a:cubicBezTo>
                <a:cubicBezTo>
                  <a:pt x="386140" y="1724933"/>
                  <a:pt x="0" y="1338794"/>
                  <a:pt x="0" y="862468"/>
                </a:cubicBezTo>
                <a:cubicBezTo>
                  <a:pt x="0" y="386140"/>
                  <a:pt x="386140" y="0"/>
                  <a:pt x="8624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F9148-FFFF-4AC9-8C34-CDA5A5B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8CC20-3874-4286-A1BF-80857979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D2EB8-1C05-43FB-9975-337BCD26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2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FA4B623-28B1-6147-853D-7123C3802D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548" y="491744"/>
            <a:ext cx="8375904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6312A7-B24B-5C47-9BB2-6084F4488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7BDBF-C097-854E-9938-35EE55F68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0656B66-6096-4735-844D-673A0A3917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47593" y="1700213"/>
            <a:ext cx="494440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BA213-E17A-49CA-B637-3137581DD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7593" y="3993007"/>
            <a:ext cx="494440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D263E9A-ADE8-41C9-B5B8-BCD068F41C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7772" y="1700214"/>
            <a:ext cx="6079352" cy="2057401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8E0F6032-8B13-4DCF-95F9-B1F8184BC0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70" y="3993007"/>
            <a:ext cx="6079353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5E941-AC48-4539-873A-8588139BA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AAECC91-3CD5-16C7-2F0F-9777E6E1F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8784D-B92A-625D-67AF-487686B6E1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079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4967DA-339E-44DF-8F83-6ECC58A9A1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65981" y="-2411"/>
            <a:ext cx="7256665" cy="6255747"/>
          </a:xfrm>
          <a:custGeom>
            <a:avLst/>
            <a:gdLst>
              <a:gd name="connsiteX0" fmla="*/ 0 w 7256665"/>
              <a:gd name="connsiteY0" fmla="*/ 0 h 6255747"/>
              <a:gd name="connsiteX1" fmla="*/ 7256665 w 7256665"/>
              <a:gd name="connsiteY1" fmla="*/ 0 h 6255747"/>
              <a:gd name="connsiteX2" fmla="*/ 3628333 w 7256665"/>
              <a:gd name="connsiteY2" fmla="*/ 6255747 h 6255747"/>
              <a:gd name="connsiteX3" fmla="*/ 3183407 w 7256665"/>
              <a:gd name="connsiteY3" fmla="*/ 5488633 h 6255747"/>
              <a:gd name="connsiteX4" fmla="*/ 6380015 w 7256665"/>
              <a:gd name="connsiteY4" fmla="*/ 2325 h 6255747"/>
              <a:gd name="connsiteX5" fmla="*/ 6087725 w 7256665"/>
              <a:gd name="connsiteY5" fmla="*/ 2325 h 6255747"/>
              <a:gd name="connsiteX6" fmla="*/ 3037595 w 7256665"/>
              <a:gd name="connsiteY6" fmla="*/ 5237233 h 625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6665" h="6255747">
                <a:moveTo>
                  <a:pt x="0" y="0"/>
                </a:moveTo>
                <a:lnTo>
                  <a:pt x="7256665" y="0"/>
                </a:lnTo>
                <a:lnTo>
                  <a:pt x="3628333" y="6255747"/>
                </a:lnTo>
                <a:lnTo>
                  <a:pt x="3183407" y="5488633"/>
                </a:lnTo>
                <a:lnTo>
                  <a:pt x="6380015" y="2325"/>
                </a:lnTo>
                <a:lnTo>
                  <a:pt x="6087725" y="2325"/>
                </a:lnTo>
                <a:lnTo>
                  <a:pt x="3037595" y="52372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6CD09-D7A3-472C-B54E-8916350E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9E20C-B745-447E-AD27-F0F29990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F9DDD-2DF2-4B71-BA91-0E1A170C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830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2519CEB-36B7-42AB-888F-D179EBA15C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39" y="1940344"/>
            <a:ext cx="2734797" cy="2071591"/>
          </a:xfrm>
          <a:custGeom>
            <a:avLst/>
            <a:gdLst>
              <a:gd name="connsiteX0" fmla="*/ 0 w 2734797"/>
              <a:gd name="connsiteY0" fmla="*/ 0 h 2071591"/>
              <a:gd name="connsiteX1" fmla="*/ 2734797 w 2734797"/>
              <a:gd name="connsiteY1" fmla="*/ 0 h 2071591"/>
              <a:gd name="connsiteX2" fmla="*/ 2734797 w 2734797"/>
              <a:gd name="connsiteY2" fmla="*/ 2071591 h 2071591"/>
              <a:gd name="connsiteX3" fmla="*/ 0 w 2734797"/>
              <a:gd name="connsiteY3" fmla="*/ 2071591 h 2071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97" h="2071591">
                <a:moveTo>
                  <a:pt x="0" y="0"/>
                </a:moveTo>
                <a:lnTo>
                  <a:pt x="2734797" y="0"/>
                </a:lnTo>
                <a:lnTo>
                  <a:pt x="2734797" y="2071591"/>
                </a:lnTo>
                <a:lnTo>
                  <a:pt x="0" y="2071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758C46E-3AD7-4EC4-A24F-45A948DA4C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5041" y="2417135"/>
            <a:ext cx="1655223" cy="1594799"/>
          </a:xfrm>
          <a:custGeom>
            <a:avLst/>
            <a:gdLst>
              <a:gd name="connsiteX0" fmla="*/ 0 w 1655223"/>
              <a:gd name="connsiteY0" fmla="*/ 0 h 1594799"/>
              <a:gd name="connsiteX1" fmla="*/ 1655223 w 1655223"/>
              <a:gd name="connsiteY1" fmla="*/ 0 h 1594799"/>
              <a:gd name="connsiteX2" fmla="*/ 1655223 w 1655223"/>
              <a:gd name="connsiteY2" fmla="*/ 1594799 h 1594799"/>
              <a:gd name="connsiteX3" fmla="*/ 0 w 1655223"/>
              <a:gd name="connsiteY3" fmla="*/ 1594799 h 159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5223" h="1594799">
                <a:moveTo>
                  <a:pt x="0" y="0"/>
                </a:moveTo>
                <a:lnTo>
                  <a:pt x="1655223" y="0"/>
                </a:lnTo>
                <a:lnTo>
                  <a:pt x="1655223" y="1594799"/>
                </a:lnTo>
                <a:lnTo>
                  <a:pt x="0" y="15947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3517F07-A34C-43BB-A180-FFBCE45376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28767" y="2923295"/>
            <a:ext cx="2280240" cy="2243973"/>
          </a:xfrm>
          <a:custGeom>
            <a:avLst/>
            <a:gdLst>
              <a:gd name="connsiteX0" fmla="*/ 0 w 2280240"/>
              <a:gd name="connsiteY0" fmla="*/ 0 h 2243973"/>
              <a:gd name="connsiteX1" fmla="*/ 2280240 w 2280240"/>
              <a:gd name="connsiteY1" fmla="*/ 0 h 2243973"/>
              <a:gd name="connsiteX2" fmla="*/ 2280240 w 2280240"/>
              <a:gd name="connsiteY2" fmla="*/ 2243973 h 2243973"/>
              <a:gd name="connsiteX3" fmla="*/ 0 w 2280240"/>
              <a:gd name="connsiteY3" fmla="*/ 2243973 h 224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240" h="2243973">
                <a:moveTo>
                  <a:pt x="0" y="0"/>
                </a:moveTo>
                <a:lnTo>
                  <a:pt x="2280240" y="0"/>
                </a:lnTo>
                <a:lnTo>
                  <a:pt x="2280240" y="2243973"/>
                </a:lnTo>
                <a:lnTo>
                  <a:pt x="0" y="2243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70C3133-8B03-4D59-A909-C0AE24B302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5466" y="4176406"/>
            <a:ext cx="2734797" cy="2071591"/>
          </a:xfrm>
          <a:custGeom>
            <a:avLst/>
            <a:gdLst>
              <a:gd name="connsiteX0" fmla="*/ 0 w 2734797"/>
              <a:gd name="connsiteY0" fmla="*/ 0 h 2071591"/>
              <a:gd name="connsiteX1" fmla="*/ 2734797 w 2734797"/>
              <a:gd name="connsiteY1" fmla="*/ 0 h 2071591"/>
              <a:gd name="connsiteX2" fmla="*/ 2734797 w 2734797"/>
              <a:gd name="connsiteY2" fmla="*/ 2071591 h 2071591"/>
              <a:gd name="connsiteX3" fmla="*/ 0 w 2734797"/>
              <a:gd name="connsiteY3" fmla="*/ 2071591 h 2071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97" h="2071591">
                <a:moveTo>
                  <a:pt x="0" y="0"/>
                </a:moveTo>
                <a:lnTo>
                  <a:pt x="2734797" y="0"/>
                </a:lnTo>
                <a:lnTo>
                  <a:pt x="2734797" y="2071591"/>
                </a:lnTo>
                <a:lnTo>
                  <a:pt x="0" y="2071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BD24D31-7E4F-460A-BC90-735315A469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21739" y="4176406"/>
            <a:ext cx="1655223" cy="1594800"/>
          </a:xfrm>
          <a:custGeom>
            <a:avLst/>
            <a:gdLst>
              <a:gd name="connsiteX0" fmla="*/ 0 w 1655223"/>
              <a:gd name="connsiteY0" fmla="*/ 0 h 1594800"/>
              <a:gd name="connsiteX1" fmla="*/ 1655223 w 1655223"/>
              <a:gd name="connsiteY1" fmla="*/ 0 h 1594800"/>
              <a:gd name="connsiteX2" fmla="*/ 1655223 w 1655223"/>
              <a:gd name="connsiteY2" fmla="*/ 1594800 h 1594800"/>
              <a:gd name="connsiteX3" fmla="*/ 0 w 1655223"/>
              <a:gd name="connsiteY3" fmla="*/ 1594800 h 159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5223" h="1594800">
                <a:moveTo>
                  <a:pt x="0" y="0"/>
                </a:moveTo>
                <a:lnTo>
                  <a:pt x="1655223" y="0"/>
                </a:lnTo>
                <a:lnTo>
                  <a:pt x="1655223" y="1594800"/>
                </a:lnTo>
                <a:lnTo>
                  <a:pt x="0" y="1594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9CC1B7-4FF5-4A8C-B19E-143569FF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17E5B-582E-4546-A44B-63D6F78B3D3C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20474-D4C2-414D-8319-F6689DFB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FC0E5-AC16-40B1-A6CE-E89AF3F8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FFEE-D6AB-401C-8EAB-69DAAC8A3D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04CA5B1-EDC3-4939-8DEB-CCB6035390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2994" y="2995856"/>
            <a:ext cx="2280240" cy="2071591"/>
          </a:xfrm>
          <a:custGeom>
            <a:avLst/>
            <a:gdLst>
              <a:gd name="connsiteX0" fmla="*/ 0 w 2280240"/>
              <a:gd name="connsiteY0" fmla="*/ 0 h 2071591"/>
              <a:gd name="connsiteX1" fmla="*/ 2280240 w 2280240"/>
              <a:gd name="connsiteY1" fmla="*/ 0 h 2071591"/>
              <a:gd name="connsiteX2" fmla="*/ 2280240 w 2280240"/>
              <a:gd name="connsiteY2" fmla="*/ 2071591 h 2071591"/>
              <a:gd name="connsiteX3" fmla="*/ 0 w 2280240"/>
              <a:gd name="connsiteY3" fmla="*/ 2071591 h 2071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240" h="2071591">
                <a:moveTo>
                  <a:pt x="0" y="0"/>
                </a:moveTo>
                <a:lnTo>
                  <a:pt x="2280240" y="0"/>
                </a:lnTo>
                <a:lnTo>
                  <a:pt x="2280240" y="2071591"/>
                </a:lnTo>
                <a:lnTo>
                  <a:pt x="0" y="2071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489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009CE0-10EC-4A5B-AE30-8E4E7D1B42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83280" cy="6858001"/>
          </a:xfrm>
          <a:custGeom>
            <a:avLst/>
            <a:gdLst>
              <a:gd name="connsiteX0" fmla="*/ 1538079 w 7083280"/>
              <a:gd name="connsiteY0" fmla="*/ 0 h 6858001"/>
              <a:gd name="connsiteX1" fmla="*/ 7083280 w 7083280"/>
              <a:gd name="connsiteY1" fmla="*/ 0 h 6858001"/>
              <a:gd name="connsiteX2" fmla="*/ 4310679 w 7083280"/>
              <a:gd name="connsiteY2" fmla="*/ 6211415 h 6858001"/>
              <a:gd name="connsiteX3" fmla="*/ 0 w 7083280"/>
              <a:gd name="connsiteY3" fmla="*/ 0 h 6858001"/>
              <a:gd name="connsiteX4" fmla="*/ 989463 w 7083280"/>
              <a:gd name="connsiteY4" fmla="*/ 0 h 6858001"/>
              <a:gd name="connsiteX5" fmla="*/ 4046164 w 7083280"/>
              <a:gd name="connsiteY5" fmla="*/ 6858001 h 6858001"/>
              <a:gd name="connsiteX6" fmla="*/ 3 w 7083280"/>
              <a:gd name="connsiteY6" fmla="*/ 6858001 h 6858001"/>
              <a:gd name="connsiteX7" fmla="*/ 0 w 7083280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3280" h="6858001">
                <a:moveTo>
                  <a:pt x="1538079" y="0"/>
                </a:moveTo>
                <a:lnTo>
                  <a:pt x="7083280" y="0"/>
                </a:lnTo>
                <a:lnTo>
                  <a:pt x="4310679" y="6211415"/>
                </a:lnTo>
                <a:close/>
                <a:moveTo>
                  <a:pt x="0" y="0"/>
                </a:moveTo>
                <a:lnTo>
                  <a:pt x="989463" y="0"/>
                </a:lnTo>
                <a:lnTo>
                  <a:pt x="4046164" y="6858001"/>
                </a:lnTo>
                <a:lnTo>
                  <a:pt x="3" y="6858001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F9148-FFFF-4AC9-8C34-CDA5A5B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8CC20-3874-4286-A1BF-80857979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D2EB8-1C05-43FB-9975-337BCD26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550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130588-0B14-4A51-ADBE-1ECFCCEA1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1609" y="1953048"/>
            <a:ext cx="9108784" cy="3120330"/>
          </a:xfrm>
          <a:custGeom>
            <a:avLst/>
            <a:gdLst>
              <a:gd name="connsiteX0" fmla="*/ 2546222 w 9108784"/>
              <a:gd name="connsiteY0" fmla="*/ 1888352 h 3120330"/>
              <a:gd name="connsiteX1" fmla="*/ 3271266 w 9108784"/>
              <a:gd name="connsiteY1" fmla="*/ 1888352 h 3120330"/>
              <a:gd name="connsiteX2" fmla="*/ 3623291 w 9108784"/>
              <a:gd name="connsiteY2" fmla="*/ 2504341 h 3120330"/>
              <a:gd name="connsiteX3" fmla="*/ 3271266 w 9108784"/>
              <a:gd name="connsiteY3" fmla="*/ 3120330 h 3120330"/>
              <a:gd name="connsiteX4" fmla="*/ 2546222 w 9108784"/>
              <a:gd name="connsiteY4" fmla="*/ 3120330 h 3120330"/>
              <a:gd name="connsiteX5" fmla="*/ 2194199 w 9108784"/>
              <a:gd name="connsiteY5" fmla="*/ 2504341 h 3120330"/>
              <a:gd name="connsiteX6" fmla="*/ 4740419 w 9108784"/>
              <a:gd name="connsiteY6" fmla="*/ 1880014 h 3120330"/>
              <a:gd name="connsiteX7" fmla="*/ 5465463 w 9108784"/>
              <a:gd name="connsiteY7" fmla="*/ 1880014 h 3120330"/>
              <a:gd name="connsiteX8" fmla="*/ 5817488 w 9108784"/>
              <a:gd name="connsiteY8" fmla="*/ 2496003 h 3120330"/>
              <a:gd name="connsiteX9" fmla="*/ 5465463 w 9108784"/>
              <a:gd name="connsiteY9" fmla="*/ 3111992 h 3120330"/>
              <a:gd name="connsiteX10" fmla="*/ 4740419 w 9108784"/>
              <a:gd name="connsiteY10" fmla="*/ 3111992 h 3120330"/>
              <a:gd name="connsiteX11" fmla="*/ 4388393 w 9108784"/>
              <a:gd name="connsiteY11" fmla="*/ 2496003 h 3120330"/>
              <a:gd name="connsiteX12" fmla="*/ 6934617 w 9108784"/>
              <a:gd name="connsiteY12" fmla="*/ 1867442 h 3120330"/>
              <a:gd name="connsiteX13" fmla="*/ 7659661 w 9108784"/>
              <a:gd name="connsiteY13" fmla="*/ 1867442 h 3120330"/>
              <a:gd name="connsiteX14" fmla="*/ 8011686 w 9108784"/>
              <a:gd name="connsiteY14" fmla="*/ 2483431 h 3120330"/>
              <a:gd name="connsiteX15" fmla="*/ 7659661 w 9108784"/>
              <a:gd name="connsiteY15" fmla="*/ 3099420 h 3120330"/>
              <a:gd name="connsiteX16" fmla="*/ 6934617 w 9108784"/>
              <a:gd name="connsiteY16" fmla="*/ 3099420 h 3120330"/>
              <a:gd name="connsiteX17" fmla="*/ 6582592 w 9108784"/>
              <a:gd name="connsiteY17" fmla="*/ 2483431 h 3120330"/>
              <a:gd name="connsiteX18" fmla="*/ 1449125 w 9108784"/>
              <a:gd name="connsiteY18" fmla="*/ 1272364 h 3120330"/>
              <a:gd name="connsiteX19" fmla="*/ 2174169 w 9108784"/>
              <a:gd name="connsiteY19" fmla="*/ 1272364 h 3120330"/>
              <a:gd name="connsiteX20" fmla="*/ 2526193 w 9108784"/>
              <a:gd name="connsiteY20" fmla="*/ 1888352 h 3120330"/>
              <a:gd name="connsiteX21" fmla="*/ 2174169 w 9108784"/>
              <a:gd name="connsiteY21" fmla="*/ 2504341 h 3120330"/>
              <a:gd name="connsiteX22" fmla="*/ 1449125 w 9108784"/>
              <a:gd name="connsiteY22" fmla="*/ 2504341 h 3120330"/>
              <a:gd name="connsiteX23" fmla="*/ 1097100 w 9108784"/>
              <a:gd name="connsiteY23" fmla="*/ 1888352 h 3120330"/>
              <a:gd name="connsiteX24" fmla="*/ 5837518 w 9108784"/>
              <a:gd name="connsiteY24" fmla="*/ 1251454 h 3120330"/>
              <a:gd name="connsiteX25" fmla="*/ 6562562 w 9108784"/>
              <a:gd name="connsiteY25" fmla="*/ 1251454 h 3120330"/>
              <a:gd name="connsiteX26" fmla="*/ 6914587 w 9108784"/>
              <a:gd name="connsiteY26" fmla="*/ 1867442 h 3120330"/>
              <a:gd name="connsiteX27" fmla="*/ 6562562 w 9108784"/>
              <a:gd name="connsiteY27" fmla="*/ 2483431 h 3120330"/>
              <a:gd name="connsiteX28" fmla="*/ 5837518 w 9108784"/>
              <a:gd name="connsiteY28" fmla="*/ 2483431 h 3120330"/>
              <a:gd name="connsiteX29" fmla="*/ 5485493 w 9108784"/>
              <a:gd name="connsiteY29" fmla="*/ 1867442 h 3120330"/>
              <a:gd name="connsiteX30" fmla="*/ 3643321 w 9108784"/>
              <a:gd name="connsiteY30" fmla="*/ 1251454 h 3120330"/>
              <a:gd name="connsiteX31" fmla="*/ 4368365 w 9108784"/>
              <a:gd name="connsiteY31" fmla="*/ 1251454 h 3120330"/>
              <a:gd name="connsiteX32" fmla="*/ 4720390 w 9108784"/>
              <a:gd name="connsiteY32" fmla="*/ 1867442 h 3120330"/>
              <a:gd name="connsiteX33" fmla="*/ 4368365 w 9108784"/>
              <a:gd name="connsiteY33" fmla="*/ 2483431 h 3120330"/>
              <a:gd name="connsiteX34" fmla="*/ 3643321 w 9108784"/>
              <a:gd name="connsiteY34" fmla="*/ 2483431 h 3120330"/>
              <a:gd name="connsiteX35" fmla="*/ 3291295 w 9108784"/>
              <a:gd name="connsiteY35" fmla="*/ 1867442 h 3120330"/>
              <a:gd name="connsiteX36" fmla="*/ 8031715 w 9108784"/>
              <a:gd name="connsiteY36" fmla="*/ 1231978 h 3120330"/>
              <a:gd name="connsiteX37" fmla="*/ 8756759 w 9108784"/>
              <a:gd name="connsiteY37" fmla="*/ 1231978 h 3120330"/>
              <a:gd name="connsiteX38" fmla="*/ 9108784 w 9108784"/>
              <a:gd name="connsiteY38" fmla="*/ 1847967 h 3120330"/>
              <a:gd name="connsiteX39" fmla="*/ 8756759 w 9108784"/>
              <a:gd name="connsiteY39" fmla="*/ 2463956 h 3120330"/>
              <a:gd name="connsiteX40" fmla="*/ 8031715 w 9108784"/>
              <a:gd name="connsiteY40" fmla="*/ 2463956 h 3120330"/>
              <a:gd name="connsiteX41" fmla="*/ 7679689 w 9108784"/>
              <a:gd name="connsiteY41" fmla="*/ 1847967 h 3120330"/>
              <a:gd name="connsiteX42" fmla="*/ 352026 w 9108784"/>
              <a:gd name="connsiteY42" fmla="*/ 656375 h 3120330"/>
              <a:gd name="connsiteX43" fmla="*/ 1077070 w 9108784"/>
              <a:gd name="connsiteY43" fmla="*/ 656375 h 3120330"/>
              <a:gd name="connsiteX44" fmla="*/ 1429096 w 9108784"/>
              <a:gd name="connsiteY44" fmla="*/ 1272364 h 3120330"/>
              <a:gd name="connsiteX45" fmla="*/ 1077070 w 9108784"/>
              <a:gd name="connsiteY45" fmla="*/ 1888352 h 3120330"/>
              <a:gd name="connsiteX46" fmla="*/ 352026 w 9108784"/>
              <a:gd name="connsiteY46" fmla="*/ 1888352 h 3120330"/>
              <a:gd name="connsiteX47" fmla="*/ 0 w 9108784"/>
              <a:gd name="connsiteY47" fmla="*/ 1272364 h 3120330"/>
              <a:gd name="connsiteX48" fmla="*/ 4740420 w 9108784"/>
              <a:gd name="connsiteY48" fmla="*/ 635465 h 3120330"/>
              <a:gd name="connsiteX49" fmla="*/ 5465464 w 9108784"/>
              <a:gd name="connsiteY49" fmla="*/ 635465 h 3120330"/>
              <a:gd name="connsiteX50" fmla="*/ 5817489 w 9108784"/>
              <a:gd name="connsiteY50" fmla="*/ 1251454 h 3120330"/>
              <a:gd name="connsiteX51" fmla="*/ 5465464 w 9108784"/>
              <a:gd name="connsiteY51" fmla="*/ 1867442 h 3120330"/>
              <a:gd name="connsiteX52" fmla="*/ 4740420 w 9108784"/>
              <a:gd name="connsiteY52" fmla="*/ 1867442 h 3120330"/>
              <a:gd name="connsiteX53" fmla="*/ 4388394 w 9108784"/>
              <a:gd name="connsiteY53" fmla="*/ 1251454 h 3120330"/>
              <a:gd name="connsiteX54" fmla="*/ 2546222 w 9108784"/>
              <a:gd name="connsiteY54" fmla="*/ 635465 h 3120330"/>
              <a:gd name="connsiteX55" fmla="*/ 3271266 w 9108784"/>
              <a:gd name="connsiteY55" fmla="*/ 635465 h 3120330"/>
              <a:gd name="connsiteX56" fmla="*/ 3623291 w 9108784"/>
              <a:gd name="connsiteY56" fmla="*/ 1251454 h 3120330"/>
              <a:gd name="connsiteX57" fmla="*/ 3271266 w 9108784"/>
              <a:gd name="connsiteY57" fmla="*/ 1867442 h 3120330"/>
              <a:gd name="connsiteX58" fmla="*/ 2546222 w 9108784"/>
              <a:gd name="connsiteY58" fmla="*/ 1867442 h 3120330"/>
              <a:gd name="connsiteX59" fmla="*/ 2194198 w 9108784"/>
              <a:gd name="connsiteY59" fmla="*/ 1251454 h 3120330"/>
              <a:gd name="connsiteX60" fmla="*/ 6934616 w 9108784"/>
              <a:gd name="connsiteY60" fmla="*/ 615989 h 3120330"/>
              <a:gd name="connsiteX61" fmla="*/ 7659660 w 9108784"/>
              <a:gd name="connsiteY61" fmla="*/ 615989 h 3120330"/>
              <a:gd name="connsiteX62" fmla="*/ 8011685 w 9108784"/>
              <a:gd name="connsiteY62" fmla="*/ 1231978 h 3120330"/>
              <a:gd name="connsiteX63" fmla="*/ 7659660 w 9108784"/>
              <a:gd name="connsiteY63" fmla="*/ 1847967 h 3120330"/>
              <a:gd name="connsiteX64" fmla="*/ 6934616 w 9108784"/>
              <a:gd name="connsiteY64" fmla="*/ 1847967 h 3120330"/>
              <a:gd name="connsiteX65" fmla="*/ 6582591 w 9108784"/>
              <a:gd name="connsiteY65" fmla="*/ 1231978 h 3120330"/>
              <a:gd name="connsiteX66" fmla="*/ 1449125 w 9108784"/>
              <a:gd name="connsiteY66" fmla="*/ 15242 h 3120330"/>
              <a:gd name="connsiteX67" fmla="*/ 2174169 w 9108784"/>
              <a:gd name="connsiteY67" fmla="*/ 15242 h 3120330"/>
              <a:gd name="connsiteX68" fmla="*/ 2526193 w 9108784"/>
              <a:gd name="connsiteY68" fmla="*/ 631231 h 3120330"/>
              <a:gd name="connsiteX69" fmla="*/ 2174169 w 9108784"/>
              <a:gd name="connsiteY69" fmla="*/ 1247220 h 3120330"/>
              <a:gd name="connsiteX70" fmla="*/ 1449125 w 9108784"/>
              <a:gd name="connsiteY70" fmla="*/ 1247220 h 3120330"/>
              <a:gd name="connsiteX71" fmla="*/ 1097100 w 9108784"/>
              <a:gd name="connsiteY71" fmla="*/ 631231 h 3120330"/>
              <a:gd name="connsiteX72" fmla="*/ 5837517 w 9108784"/>
              <a:gd name="connsiteY72" fmla="*/ 0 h 3120330"/>
              <a:gd name="connsiteX73" fmla="*/ 6562562 w 9108784"/>
              <a:gd name="connsiteY73" fmla="*/ 0 h 3120330"/>
              <a:gd name="connsiteX74" fmla="*/ 6914587 w 9108784"/>
              <a:gd name="connsiteY74" fmla="*/ 615989 h 3120330"/>
              <a:gd name="connsiteX75" fmla="*/ 6562562 w 9108784"/>
              <a:gd name="connsiteY75" fmla="*/ 1231978 h 3120330"/>
              <a:gd name="connsiteX76" fmla="*/ 5837517 w 9108784"/>
              <a:gd name="connsiteY76" fmla="*/ 1231978 h 3120330"/>
              <a:gd name="connsiteX77" fmla="*/ 5485492 w 9108784"/>
              <a:gd name="connsiteY77" fmla="*/ 615989 h 3120330"/>
              <a:gd name="connsiteX78" fmla="*/ 3643321 w 9108784"/>
              <a:gd name="connsiteY78" fmla="*/ 0 h 3120330"/>
              <a:gd name="connsiteX79" fmla="*/ 4368365 w 9108784"/>
              <a:gd name="connsiteY79" fmla="*/ 0 h 3120330"/>
              <a:gd name="connsiteX80" fmla="*/ 4720390 w 9108784"/>
              <a:gd name="connsiteY80" fmla="*/ 615989 h 3120330"/>
              <a:gd name="connsiteX81" fmla="*/ 4368365 w 9108784"/>
              <a:gd name="connsiteY81" fmla="*/ 1231978 h 3120330"/>
              <a:gd name="connsiteX82" fmla="*/ 3643321 w 9108784"/>
              <a:gd name="connsiteY82" fmla="*/ 1231978 h 3120330"/>
              <a:gd name="connsiteX83" fmla="*/ 3291295 w 9108784"/>
              <a:gd name="connsiteY83" fmla="*/ 615989 h 312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9108784" h="3120330">
                <a:moveTo>
                  <a:pt x="2546222" y="1888352"/>
                </a:moveTo>
                <a:lnTo>
                  <a:pt x="3271266" y="1888352"/>
                </a:lnTo>
                <a:lnTo>
                  <a:pt x="3623291" y="2504341"/>
                </a:lnTo>
                <a:lnTo>
                  <a:pt x="3271266" y="3120330"/>
                </a:lnTo>
                <a:lnTo>
                  <a:pt x="2546222" y="3120330"/>
                </a:lnTo>
                <a:lnTo>
                  <a:pt x="2194199" y="2504341"/>
                </a:lnTo>
                <a:close/>
                <a:moveTo>
                  <a:pt x="4740419" y="1880014"/>
                </a:moveTo>
                <a:lnTo>
                  <a:pt x="5465463" y="1880014"/>
                </a:lnTo>
                <a:lnTo>
                  <a:pt x="5817488" y="2496003"/>
                </a:lnTo>
                <a:lnTo>
                  <a:pt x="5465463" y="3111992"/>
                </a:lnTo>
                <a:lnTo>
                  <a:pt x="4740419" y="3111992"/>
                </a:lnTo>
                <a:lnTo>
                  <a:pt x="4388393" y="2496003"/>
                </a:lnTo>
                <a:close/>
                <a:moveTo>
                  <a:pt x="6934617" y="1867442"/>
                </a:moveTo>
                <a:lnTo>
                  <a:pt x="7659661" y="1867442"/>
                </a:lnTo>
                <a:lnTo>
                  <a:pt x="8011686" y="2483431"/>
                </a:lnTo>
                <a:lnTo>
                  <a:pt x="7659661" y="3099420"/>
                </a:lnTo>
                <a:lnTo>
                  <a:pt x="6934617" y="3099420"/>
                </a:lnTo>
                <a:lnTo>
                  <a:pt x="6582592" y="2483431"/>
                </a:lnTo>
                <a:close/>
                <a:moveTo>
                  <a:pt x="1449125" y="1272364"/>
                </a:moveTo>
                <a:lnTo>
                  <a:pt x="2174169" y="1272364"/>
                </a:lnTo>
                <a:lnTo>
                  <a:pt x="2526193" y="1888352"/>
                </a:lnTo>
                <a:lnTo>
                  <a:pt x="2174169" y="2504341"/>
                </a:lnTo>
                <a:lnTo>
                  <a:pt x="1449125" y="2504341"/>
                </a:lnTo>
                <a:lnTo>
                  <a:pt x="1097100" y="1888352"/>
                </a:lnTo>
                <a:close/>
                <a:moveTo>
                  <a:pt x="5837518" y="1251454"/>
                </a:moveTo>
                <a:lnTo>
                  <a:pt x="6562562" y="1251454"/>
                </a:lnTo>
                <a:lnTo>
                  <a:pt x="6914587" y="1867442"/>
                </a:lnTo>
                <a:lnTo>
                  <a:pt x="6562562" y="2483431"/>
                </a:lnTo>
                <a:lnTo>
                  <a:pt x="5837518" y="2483431"/>
                </a:lnTo>
                <a:lnTo>
                  <a:pt x="5485493" y="1867442"/>
                </a:lnTo>
                <a:close/>
                <a:moveTo>
                  <a:pt x="3643321" y="1251454"/>
                </a:moveTo>
                <a:lnTo>
                  <a:pt x="4368365" y="1251454"/>
                </a:lnTo>
                <a:lnTo>
                  <a:pt x="4720390" y="1867442"/>
                </a:lnTo>
                <a:lnTo>
                  <a:pt x="4368365" y="2483431"/>
                </a:lnTo>
                <a:lnTo>
                  <a:pt x="3643321" y="2483431"/>
                </a:lnTo>
                <a:lnTo>
                  <a:pt x="3291295" y="1867442"/>
                </a:lnTo>
                <a:close/>
                <a:moveTo>
                  <a:pt x="8031715" y="1231978"/>
                </a:moveTo>
                <a:lnTo>
                  <a:pt x="8756759" y="1231978"/>
                </a:lnTo>
                <a:lnTo>
                  <a:pt x="9108784" y="1847967"/>
                </a:lnTo>
                <a:lnTo>
                  <a:pt x="8756759" y="2463956"/>
                </a:lnTo>
                <a:lnTo>
                  <a:pt x="8031715" y="2463956"/>
                </a:lnTo>
                <a:lnTo>
                  <a:pt x="7679689" y="1847967"/>
                </a:lnTo>
                <a:close/>
                <a:moveTo>
                  <a:pt x="352026" y="656375"/>
                </a:moveTo>
                <a:lnTo>
                  <a:pt x="1077070" y="656375"/>
                </a:lnTo>
                <a:lnTo>
                  <a:pt x="1429096" y="1272364"/>
                </a:lnTo>
                <a:lnTo>
                  <a:pt x="1077070" y="1888352"/>
                </a:lnTo>
                <a:lnTo>
                  <a:pt x="352026" y="1888352"/>
                </a:lnTo>
                <a:lnTo>
                  <a:pt x="0" y="1272364"/>
                </a:lnTo>
                <a:close/>
                <a:moveTo>
                  <a:pt x="4740420" y="635465"/>
                </a:moveTo>
                <a:lnTo>
                  <a:pt x="5465464" y="635465"/>
                </a:lnTo>
                <a:lnTo>
                  <a:pt x="5817489" y="1251454"/>
                </a:lnTo>
                <a:lnTo>
                  <a:pt x="5465464" y="1867442"/>
                </a:lnTo>
                <a:lnTo>
                  <a:pt x="4740420" y="1867442"/>
                </a:lnTo>
                <a:lnTo>
                  <a:pt x="4388394" y="1251454"/>
                </a:lnTo>
                <a:close/>
                <a:moveTo>
                  <a:pt x="2546222" y="635465"/>
                </a:moveTo>
                <a:lnTo>
                  <a:pt x="3271266" y="635465"/>
                </a:lnTo>
                <a:lnTo>
                  <a:pt x="3623291" y="1251454"/>
                </a:lnTo>
                <a:lnTo>
                  <a:pt x="3271266" y="1867442"/>
                </a:lnTo>
                <a:lnTo>
                  <a:pt x="2546222" y="1867442"/>
                </a:lnTo>
                <a:lnTo>
                  <a:pt x="2194198" y="1251454"/>
                </a:lnTo>
                <a:close/>
                <a:moveTo>
                  <a:pt x="6934616" y="615989"/>
                </a:moveTo>
                <a:lnTo>
                  <a:pt x="7659660" y="615989"/>
                </a:lnTo>
                <a:lnTo>
                  <a:pt x="8011685" y="1231978"/>
                </a:lnTo>
                <a:lnTo>
                  <a:pt x="7659660" y="1847967"/>
                </a:lnTo>
                <a:lnTo>
                  <a:pt x="6934616" y="1847967"/>
                </a:lnTo>
                <a:lnTo>
                  <a:pt x="6582591" y="1231978"/>
                </a:lnTo>
                <a:close/>
                <a:moveTo>
                  <a:pt x="1449125" y="15242"/>
                </a:moveTo>
                <a:lnTo>
                  <a:pt x="2174169" y="15242"/>
                </a:lnTo>
                <a:lnTo>
                  <a:pt x="2526193" y="631231"/>
                </a:lnTo>
                <a:lnTo>
                  <a:pt x="2174169" y="1247220"/>
                </a:lnTo>
                <a:lnTo>
                  <a:pt x="1449125" y="1247220"/>
                </a:lnTo>
                <a:lnTo>
                  <a:pt x="1097100" y="631231"/>
                </a:lnTo>
                <a:close/>
                <a:moveTo>
                  <a:pt x="5837517" y="0"/>
                </a:moveTo>
                <a:lnTo>
                  <a:pt x="6562562" y="0"/>
                </a:lnTo>
                <a:lnTo>
                  <a:pt x="6914587" y="615989"/>
                </a:lnTo>
                <a:lnTo>
                  <a:pt x="6562562" y="1231978"/>
                </a:lnTo>
                <a:lnTo>
                  <a:pt x="5837517" y="1231978"/>
                </a:lnTo>
                <a:lnTo>
                  <a:pt x="5485492" y="615989"/>
                </a:lnTo>
                <a:close/>
                <a:moveTo>
                  <a:pt x="3643321" y="0"/>
                </a:moveTo>
                <a:lnTo>
                  <a:pt x="4368365" y="0"/>
                </a:lnTo>
                <a:lnTo>
                  <a:pt x="4720390" y="615989"/>
                </a:lnTo>
                <a:lnTo>
                  <a:pt x="4368365" y="1231978"/>
                </a:lnTo>
                <a:lnTo>
                  <a:pt x="3643321" y="1231978"/>
                </a:lnTo>
                <a:lnTo>
                  <a:pt x="3291295" y="6159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8A8C3-C0B3-4092-91F9-AE1D0E09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B92C-909B-48B9-B362-5083718E8EBA}" type="datetime1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150AF-F2D3-4803-9061-D188DE87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32941-5DEA-469F-B5A4-3CDD8E9A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F29D-7900-4CC7-8B42-88ABEA4DE3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88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173A-72FB-4A32-A457-F6EB4C5DD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51927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814D58-523F-4A87-A2C3-97705B6D8B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8514" y="1112730"/>
            <a:ext cx="4118975" cy="4632543"/>
          </a:xfrm>
          <a:custGeom>
            <a:avLst/>
            <a:gdLst>
              <a:gd name="connsiteX0" fmla="*/ 0 w 4118975"/>
              <a:gd name="connsiteY0" fmla="*/ 0 h 4632543"/>
              <a:gd name="connsiteX1" fmla="*/ 4118975 w 4118975"/>
              <a:gd name="connsiteY1" fmla="*/ 0 h 4632543"/>
              <a:gd name="connsiteX2" fmla="*/ 4118975 w 4118975"/>
              <a:gd name="connsiteY2" fmla="*/ 4632543 h 4632543"/>
              <a:gd name="connsiteX3" fmla="*/ 0 w 4118975"/>
              <a:gd name="connsiteY3" fmla="*/ 4632543 h 463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8975" h="4632543">
                <a:moveTo>
                  <a:pt x="0" y="0"/>
                </a:moveTo>
                <a:lnTo>
                  <a:pt x="4118975" y="0"/>
                </a:lnTo>
                <a:lnTo>
                  <a:pt x="4118975" y="4632543"/>
                </a:lnTo>
                <a:lnTo>
                  <a:pt x="0" y="4632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980722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BBF689-BFC9-496C-A0BB-C2F5D308A3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4412" y="727735"/>
            <a:ext cx="4997823" cy="5402531"/>
          </a:xfrm>
          <a:custGeom>
            <a:avLst/>
            <a:gdLst>
              <a:gd name="connsiteX0" fmla="*/ 1499171 w 4997823"/>
              <a:gd name="connsiteY0" fmla="*/ 4257057 h 5402531"/>
              <a:gd name="connsiteX1" fmla="*/ 2475420 w 4997823"/>
              <a:gd name="connsiteY1" fmla="*/ 4257057 h 5402531"/>
              <a:gd name="connsiteX2" fmla="*/ 2539548 w 4997823"/>
              <a:gd name="connsiteY2" fmla="*/ 4321185 h 5402531"/>
              <a:gd name="connsiteX3" fmla="*/ 2539548 w 4997823"/>
              <a:gd name="connsiteY3" fmla="*/ 5338404 h 5402531"/>
              <a:gd name="connsiteX4" fmla="*/ 2475420 w 4997823"/>
              <a:gd name="connsiteY4" fmla="*/ 5402531 h 5402531"/>
              <a:gd name="connsiteX5" fmla="*/ 1499171 w 4997823"/>
              <a:gd name="connsiteY5" fmla="*/ 5402531 h 5402531"/>
              <a:gd name="connsiteX6" fmla="*/ 1435044 w 4997823"/>
              <a:gd name="connsiteY6" fmla="*/ 5338404 h 5402531"/>
              <a:gd name="connsiteX7" fmla="*/ 1435044 w 4997823"/>
              <a:gd name="connsiteY7" fmla="*/ 4321185 h 5402531"/>
              <a:gd name="connsiteX8" fmla="*/ 1499171 w 4997823"/>
              <a:gd name="connsiteY8" fmla="*/ 4257057 h 5402531"/>
              <a:gd name="connsiteX9" fmla="*/ 771068 w 4997823"/>
              <a:gd name="connsiteY9" fmla="*/ 4257057 h 5402531"/>
              <a:gd name="connsiteX10" fmla="*/ 1332114 w 4997823"/>
              <a:gd name="connsiteY10" fmla="*/ 4257057 h 5402531"/>
              <a:gd name="connsiteX11" fmla="*/ 1368967 w 4997823"/>
              <a:gd name="connsiteY11" fmla="*/ 4293911 h 5402531"/>
              <a:gd name="connsiteX12" fmla="*/ 1368967 w 4997823"/>
              <a:gd name="connsiteY12" fmla="*/ 4859871 h 5402531"/>
              <a:gd name="connsiteX13" fmla="*/ 1332114 w 4997823"/>
              <a:gd name="connsiteY13" fmla="*/ 4896724 h 5402531"/>
              <a:gd name="connsiteX14" fmla="*/ 771068 w 4997823"/>
              <a:gd name="connsiteY14" fmla="*/ 4896724 h 5402531"/>
              <a:gd name="connsiteX15" fmla="*/ 734214 w 4997823"/>
              <a:gd name="connsiteY15" fmla="*/ 4859871 h 5402531"/>
              <a:gd name="connsiteX16" fmla="*/ 734214 w 4997823"/>
              <a:gd name="connsiteY16" fmla="*/ 4293911 h 5402531"/>
              <a:gd name="connsiteX17" fmla="*/ 771068 w 4997823"/>
              <a:gd name="connsiteY17" fmla="*/ 4257057 h 5402531"/>
              <a:gd name="connsiteX18" fmla="*/ 3437312 w 4997823"/>
              <a:gd name="connsiteY18" fmla="*/ 3744456 h 5402531"/>
              <a:gd name="connsiteX19" fmla="*/ 4675489 w 4997823"/>
              <a:gd name="connsiteY19" fmla="*/ 3744456 h 5402531"/>
              <a:gd name="connsiteX20" fmla="*/ 4756822 w 4997823"/>
              <a:gd name="connsiteY20" fmla="*/ 3825789 h 5402531"/>
              <a:gd name="connsiteX21" fmla="*/ 4756822 w 4997823"/>
              <a:gd name="connsiteY21" fmla="*/ 5097837 h 5402531"/>
              <a:gd name="connsiteX22" fmla="*/ 4675489 w 4997823"/>
              <a:gd name="connsiteY22" fmla="*/ 5179170 h 5402531"/>
              <a:gd name="connsiteX23" fmla="*/ 3437312 w 4997823"/>
              <a:gd name="connsiteY23" fmla="*/ 5179170 h 5402531"/>
              <a:gd name="connsiteX24" fmla="*/ 3355979 w 4997823"/>
              <a:gd name="connsiteY24" fmla="*/ 5097837 h 5402531"/>
              <a:gd name="connsiteX25" fmla="*/ 3355979 w 4997823"/>
              <a:gd name="connsiteY25" fmla="*/ 3825789 h 5402531"/>
              <a:gd name="connsiteX26" fmla="*/ 3437312 w 4997823"/>
              <a:gd name="connsiteY26" fmla="*/ 3744456 h 5402531"/>
              <a:gd name="connsiteX27" fmla="*/ 2659175 w 4997823"/>
              <a:gd name="connsiteY27" fmla="*/ 3552355 h 5402531"/>
              <a:gd name="connsiteX28" fmla="*/ 3220221 w 4997823"/>
              <a:gd name="connsiteY28" fmla="*/ 3552355 h 5402531"/>
              <a:gd name="connsiteX29" fmla="*/ 3257075 w 4997823"/>
              <a:gd name="connsiteY29" fmla="*/ 3589208 h 5402531"/>
              <a:gd name="connsiteX30" fmla="*/ 3257075 w 4997823"/>
              <a:gd name="connsiteY30" fmla="*/ 4155169 h 5402531"/>
              <a:gd name="connsiteX31" fmla="*/ 3220221 w 4997823"/>
              <a:gd name="connsiteY31" fmla="*/ 4192022 h 5402531"/>
              <a:gd name="connsiteX32" fmla="*/ 2659175 w 4997823"/>
              <a:gd name="connsiteY32" fmla="*/ 4192022 h 5402531"/>
              <a:gd name="connsiteX33" fmla="*/ 2622322 w 4997823"/>
              <a:gd name="connsiteY33" fmla="*/ 4155169 h 5402531"/>
              <a:gd name="connsiteX34" fmla="*/ 2622322 w 4997823"/>
              <a:gd name="connsiteY34" fmla="*/ 3589208 h 5402531"/>
              <a:gd name="connsiteX35" fmla="*/ 2659175 w 4997823"/>
              <a:gd name="connsiteY35" fmla="*/ 3552355 h 5402531"/>
              <a:gd name="connsiteX36" fmla="*/ 3775073 w 4997823"/>
              <a:gd name="connsiteY36" fmla="*/ 2487819 h 5402531"/>
              <a:gd name="connsiteX37" fmla="*/ 4776906 w 4997823"/>
              <a:gd name="connsiteY37" fmla="*/ 2487819 h 5402531"/>
              <a:gd name="connsiteX38" fmla="*/ 4842715 w 4997823"/>
              <a:gd name="connsiteY38" fmla="*/ 2553627 h 5402531"/>
              <a:gd name="connsiteX39" fmla="*/ 4842715 w 4997823"/>
              <a:gd name="connsiteY39" fmla="*/ 3567489 h 5402531"/>
              <a:gd name="connsiteX40" fmla="*/ 4776906 w 4997823"/>
              <a:gd name="connsiteY40" fmla="*/ 3633298 h 5402531"/>
              <a:gd name="connsiteX41" fmla="*/ 3775073 w 4997823"/>
              <a:gd name="connsiteY41" fmla="*/ 3633298 h 5402531"/>
              <a:gd name="connsiteX42" fmla="*/ 3709264 w 4997823"/>
              <a:gd name="connsiteY42" fmla="*/ 3567489 h 5402531"/>
              <a:gd name="connsiteX43" fmla="*/ 3709264 w 4997823"/>
              <a:gd name="connsiteY43" fmla="*/ 2553627 h 5402531"/>
              <a:gd name="connsiteX44" fmla="*/ 3775073 w 4997823"/>
              <a:gd name="connsiteY44" fmla="*/ 2487819 h 5402531"/>
              <a:gd name="connsiteX45" fmla="*/ 2679348 w 4997823"/>
              <a:gd name="connsiteY45" fmla="*/ 2481579 h 5402531"/>
              <a:gd name="connsiteX46" fmla="*/ 3547499 w 4997823"/>
              <a:gd name="connsiteY46" fmla="*/ 2481579 h 5402531"/>
              <a:gd name="connsiteX47" fmla="*/ 3604525 w 4997823"/>
              <a:gd name="connsiteY47" fmla="*/ 2538605 h 5402531"/>
              <a:gd name="connsiteX48" fmla="*/ 3604525 w 4997823"/>
              <a:gd name="connsiteY48" fmla="*/ 3417178 h 5402531"/>
              <a:gd name="connsiteX49" fmla="*/ 3547499 w 4997823"/>
              <a:gd name="connsiteY49" fmla="*/ 3474205 h 5402531"/>
              <a:gd name="connsiteX50" fmla="*/ 2679348 w 4997823"/>
              <a:gd name="connsiteY50" fmla="*/ 3474205 h 5402531"/>
              <a:gd name="connsiteX51" fmla="*/ 2622322 w 4997823"/>
              <a:gd name="connsiteY51" fmla="*/ 3417178 h 5402531"/>
              <a:gd name="connsiteX52" fmla="*/ 2622322 w 4997823"/>
              <a:gd name="connsiteY52" fmla="*/ 2538605 h 5402531"/>
              <a:gd name="connsiteX53" fmla="*/ 2679348 w 4997823"/>
              <a:gd name="connsiteY53" fmla="*/ 2481579 h 5402531"/>
              <a:gd name="connsiteX54" fmla="*/ 839032 w 4997823"/>
              <a:gd name="connsiteY54" fmla="*/ 2367531 h 5402531"/>
              <a:gd name="connsiteX55" fmla="*/ 2434731 w 4997823"/>
              <a:gd name="connsiteY55" fmla="*/ 2367531 h 5402531"/>
              <a:gd name="connsiteX56" fmla="*/ 2539548 w 4997823"/>
              <a:gd name="connsiteY56" fmla="*/ 2472349 h 5402531"/>
              <a:gd name="connsiteX57" fmla="*/ 2539548 w 4997823"/>
              <a:gd name="connsiteY57" fmla="*/ 4087204 h 5402531"/>
              <a:gd name="connsiteX58" fmla="*/ 2434731 w 4997823"/>
              <a:gd name="connsiteY58" fmla="*/ 4192022 h 5402531"/>
              <a:gd name="connsiteX59" fmla="*/ 839032 w 4997823"/>
              <a:gd name="connsiteY59" fmla="*/ 4192022 h 5402531"/>
              <a:gd name="connsiteX60" fmla="*/ 734214 w 4997823"/>
              <a:gd name="connsiteY60" fmla="*/ 4087204 h 5402531"/>
              <a:gd name="connsiteX61" fmla="*/ 734214 w 4997823"/>
              <a:gd name="connsiteY61" fmla="*/ 2472349 h 5402531"/>
              <a:gd name="connsiteX62" fmla="*/ 839032 w 4997823"/>
              <a:gd name="connsiteY62" fmla="*/ 2367531 h 5402531"/>
              <a:gd name="connsiteX63" fmla="*/ 37203 w 4997823"/>
              <a:gd name="connsiteY63" fmla="*/ 2367531 h 5402531"/>
              <a:gd name="connsiteX64" fmla="*/ 603567 w 4997823"/>
              <a:gd name="connsiteY64" fmla="*/ 2367531 h 5402531"/>
              <a:gd name="connsiteX65" fmla="*/ 640769 w 4997823"/>
              <a:gd name="connsiteY65" fmla="*/ 2404734 h 5402531"/>
              <a:gd name="connsiteX66" fmla="*/ 640769 w 4997823"/>
              <a:gd name="connsiteY66" fmla="*/ 2977897 h 5402531"/>
              <a:gd name="connsiteX67" fmla="*/ 603567 w 4997823"/>
              <a:gd name="connsiteY67" fmla="*/ 3015100 h 5402531"/>
              <a:gd name="connsiteX68" fmla="*/ 37203 w 4997823"/>
              <a:gd name="connsiteY68" fmla="*/ 3015100 h 5402531"/>
              <a:gd name="connsiteX69" fmla="*/ 0 w 4997823"/>
              <a:gd name="connsiteY69" fmla="*/ 2977897 h 5402531"/>
              <a:gd name="connsiteX70" fmla="*/ 0 w 4997823"/>
              <a:gd name="connsiteY70" fmla="*/ 2404734 h 5402531"/>
              <a:gd name="connsiteX71" fmla="*/ 37203 w 4997823"/>
              <a:gd name="connsiteY71" fmla="*/ 2367531 h 5402531"/>
              <a:gd name="connsiteX72" fmla="*/ 3889224 w 4997823"/>
              <a:gd name="connsiteY72" fmla="*/ 1744796 h 5402531"/>
              <a:gd name="connsiteX73" fmla="*/ 4455555 w 4997823"/>
              <a:gd name="connsiteY73" fmla="*/ 1744796 h 5402531"/>
              <a:gd name="connsiteX74" fmla="*/ 4492756 w 4997823"/>
              <a:gd name="connsiteY74" fmla="*/ 1781997 h 5402531"/>
              <a:gd name="connsiteX75" fmla="*/ 4492756 w 4997823"/>
              <a:gd name="connsiteY75" fmla="*/ 2355127 h 5402531"/>
              <a:gd name="connsiteX76" fmla="*/ 4455555 w 4997823"/>
              <a:gd name="connsiteY76" fmla="*/ 2392328 h 5402531"/>
              <a:gd name="connsiteX77" fmla="*/ 3889224 w 4997823"/>
              <a:gd name="connsiteY77" fmla="*/ 2392328 h 5402531"/>
              <a:gd name="connsiteX78" fmla="*/ 3852024 w 4997823"/>
              <a:gd name="connsiteY78" fmla="*/ 2355127 h 5402531"/>
              <a:gd name="connsiteX79" fmla="*/ 3852024 w 4997823"/>
              <a:gd name="connsiteY79" fmla="*/ 1781997 h 5402531"/>
              <a:gd name="connsiteX80" fmla="*/ 3889224 w 4997823"/>
              <a:gd name="connsiteY80" fmla="*/ 1744796 h 5402531"/>
              <a:gd name="connsiteX81" fmla="*/ 697664 w 4997823"/>
              <a:gd name="connsiteY81" fmla="*/ 1627143 h 5402531"/>
              <a:gd name="connsiteX82" fmla="*/ 1264028 w 4997823"/>
              <a:gd name="connsiteY82" fmla="*/ 1627143 h 5402531"/>
              <a:gd name="connsiteX83" fmla="*/ 1301231 w 4997823"/>
              <a:gd name="connsiteY83" fmla="*/ 1664346 h 5402531"/>
              <a:gd name="connsiteX84" fmla="*/ 1301231 w 4997823"/>
              <a:gd name="connsiteY84" fmla="*/ 2237509 h 5402531"/>
              <a:gd name="connsiteX85" fmla="*/ 1264028 w 4997823"/>
              <a:gd name="connsiteY85" fmla="*/ 2274712 h 5402531"/>
              <a:gd name="connsiteX86" fmla="*/ 697664 w 4997823"/>
              <a:gd name="connsiteY86" fmla="*/ 2274712 h 5402531"/>
              <a:gd name="connsiteX87" fmla="*/ 660462 w 4997823"/>
              <a:gd name="connsiteY87" fmla="*/ 2237509 h 5402531"/>
              <a:gd name="connsiteX88" fmla="*/ 660462 w 4997823"/>
              <a:gd name="connsiteY88" fmla="*/ 1664346 h 5402531"/>
              <a:gd name="connsiteX89" fmla="*/ 697664 w 4997823"/>
              <a:gd name="connsiteY89" fmla="*/ 1627143 h 5402531"/>
              <a:gd name="connsiteX90" fmla="*/ 2699464 w 4997823"/>
              <a:gd name="connsiteY90" fmla="*/ 1219639 h 5402531"/>
              <a:gd name="connsiteX91" fmla="*/ 3711393 w 4997823"/>
              <a:gd name="connsiteY91" fmla="*/ 1219639 h 5402531"/>
              <a:gd name="connsiteX92" fmla="*/ 3777864 w 4997823"/>
              <a:gd name="connsiteY92" fmla="*/ 1286110 h 5402531"/>
              <a:gd name="connsiteX93" fmla="*/ 3777864 w 4997823"/>
              <a:gd name="connsiteY93" fmla="*/ 2310189 h 5402531"/>
              <a:gd name="connsiteX94" fmla="*/ 3711393 w 4997823"/>
              <a:gd name="connsiteY94" fmla="*/ 2376660 h 5402531"/>
              <a:gd name="connsiteX95" fmla="*/ 2699464 w 4997823"/>
              <a:gd name="connsiteY95" fmla="*/ 2376660 h 5402531"/>
              <a:gd name="connsiteX96" fmla="*/ 2632992 w 4997823"/>
              <a:gd name="connsiteY96" fmla="*/ 2310189 h 5402531"/>
              <a:gd name="connsiteX97" fmla="*/ 2632992 w 4997823"/>
              <a:gd name="connsiteY97" fmla="*/ 1286110 h 5402531"/>
              <a:gd name="connsiteX98" fmla="*/ 2699464 w 4997823"/>
              <a:gd name="connsiteY98" fmla="*/ 1219639 h 5402531"/>
              <a:gd name="connsiteX99" fmla="*/ 1461148 w 4997823"/>
              <a:gd name="connsiteY99" fmla="*/ 1111642 h 5402531"/>
              <a:gd name="connsiteX100" fmla="*/ 2473076 w 4997823"/>
              <a:gd name="connsiteY100" fmla="*/ 1111642 h 5402531"/>
              <a:gd name="connsiteX101" fmla="*/ 2539548 w 4997823"/>
              <a:gd name="connsiteY101" fmla="*/ 1178113 h 5402531"/>
              <a:gd name="connsiteX102" fmla="*/ 2539548 w 4997823"/>
              <a:gd name="connsiteY102" fmla="*/ 2202191 h 5402531"/>
              <a:gd name="connsiteX103" fmla="*/ 2473076 w 4997823"/>
              <a:gd name="connsiteY103" fmla="*/ 2268662 h 5402531"/>
              <a:gd name="connsiteX104" fmla="*/ 1461148 w 4997823"/>
              <a:gd name="connsiteY104" fmla="*/ 2268662 h 5402531"/>
              <a:gd name="connsiteX105" fmla="*/ 1394676 w 4997823"/>
              <a:gd name="connsiteY105" fmla="*/ 2202191 h 5402531"/>
              <a:gd name="connsiteX106" fmla="*/ 1394676 w 4997823"/>
              <a:gd name="connsiteY106" fmla="*/ 1178113 h 5402531"/>
              <a:gd name="connsiteX107" fmla="*/ 1461148 w 4997823"/>
              <a:gd name="connsiteY107" fmla="*/ 1111642 h 5402531"/>
              <a:gd name="connsiteX108" fmla="*/ 3918548 w 4997823"/>
              <a:gd name="connsiteY108" fmla="*/ 504580 h 5402531"/>
              <a:gd name="connsiteX109" fmla="*/ 4931298 w 4997823"/>
              <a:gd name="connsiteY109" fmla="*/ 504580 h 5402531"/>
              <a:gd name="connsiteX110" fmla="*/ 4997823 w 4997823"/>
              <a:gd name="connsiteY110" fmla="*/ 571104 h 5402531"/>
              <a:gd name="connsiteX111" fmla="*/ 4997823 w 4997823"/>
              <a:gd name="connsiteY111" fmla="*/ 1596013 h 5402531"/>
              <a:gd name="connsiteX112" fmla="*/ 4931298 w 4997823"/>
              <a:gd name="connsiteY112" fmla="*/ 1662538 h 5402531"/>
              <a:gd name="connsiteX113" fmla="*/ 3918548 w 4997823"/>
              <a:gd name="connsiteY113" fmla="*/ 1662538 h 5402531"/>
              <a:gd name="connsiteX114" fmla="*/ 3852024 w 4997823"/>
              <a:gd name="connsiteY114" fmla="*/ 1596013 h 5402531"/>
              <a:gd name="connsiteX115" fmla="*/ 3852024 w 4997823"/>
              <a:gd name="connsiteY115" fmla="*/ 571104 h 5402531"/>
              <a:gd name="connsiteX116" fmla="*/ 3918548 w 4997823"/>
              <a:gd name="connsiteY116" fmla="*/ 504580 h 5402531"/>
              <a:gd name="connsiteX117" fmla="*/ 2991696 w 4997823"/>
              <a:gd name="connsiteY117" fmla="*/ 319122 h 5402531"/>
              <a:gd name="connsiteX118" fmla="*/ 3720261 w 4997823"/>
              <a:gd name="connsiteY118" fmla="*/ 319122 h 5402531"/>
              <a:gd name="connsiteX119" fmla="*/ 3768119 w 4997823"/>
              <a:gd name="connsiteY119" fmla="*/ 366980 h 5402531"/>
              <a:gd name="connsiteX120" fmla="*/ 3768119 w 4997823"/>
              <a:gd name="connsiteY120" fmla="*/ 1104292 h 5402531"/>
              <a:gd name="connsiteX121" fmla="*/ 3720261 w 4997823"/>
              <a:gd name="connsiteY121" fmla="*/ 1152150 h 5402531"/>
              <a:gd name="connsiteX122" fmla="*/ 2991696 w 4997823"/>
              <a:gd name="connsiteY122" fmla="*/ 1152150 h 5402531"/>
              <a:gd name="connsiteX123" fmla="*/ 2943838 w 4997823"/>
              <a:gd name="connsiteY123" fmla="*/ 1104292 h 5402531"/>
              <a:gd name="connsiteX124" fmla="*/ 2943838 w 4997823"/>
              <a:gd name="connsiteY124" fmla="*/ 366980 h 5402531"/>
              <a:gd name="connsiteX125" fmla="*/ 2991696 w 4997823"/>
              <a:gd name="connsiteY125" fmla="*/ 319122 h 5402531"/>
              <a:gd name="connsiteX126" fmla="*/ 1763124 w 4997823"/>
              <a:gd name="connsiteY126" fmla="*/ 197320 h 5402531"/>
              <a:gd name="connsiteX127" fmla="*/ 2491689 w 4997823"/>
              <a:gd name="connsiteY127" fmla="*/ 197320 h 5402531"/>
              <a:gd name="connsiteX128" fmla="*/ 2539548 w 4997823"/>
              <a:gd name="connsiteY128" fmla="*/ 245178 h 5402531"/>
              <a:gd name="connsiteX129" fmla="*/ 2539548 w 4997823"/>
              <a:gd name="connsiteY129" fmla="*/ 982490 h 5402531"/>
              <a:gd name="connsiteX130" fmla="*/ 2491689 w 4997823"/>
              <a:gd name="connsiteY130" fmla="*/ 1030348 h 5402531"/>
              <a:gd name="connsiteX131" fmla="*/ 1763124 w 4997823"/>
              <a:gd name="connsiteY131" fmla="*/ 1030348 h 5402531"/>
              <a:gd name="connsiteX132" fmla="*/ 1715266 w 4997823"/>
              <a:gd name="connsiteY132" fmla="*/ 982490 h 5402531"/>
              <a:gd name="connsiteX133" fmla="*/ 1715266 w 4997823"/>
              <a:gd name="connsiteY133" fmla="*/ 245178 h 5402531"/>
              <a:gd name="connsiteX134" fmla="*/ 1763124 w 4997823"/>
              <a:gd name="connsiteY134" fmla="*/ 197320 h 5402531"/>
              <a:gd name="connsiteX135" fmla="*/ 270022 w 4997823"/>
              <a:gd name="connsiteY135" fmla="*/ 0 h 5402531"/>
              <a:gd name="connsiteX136" fmla="*/ 1281951 w 4997823"/>
              <a:gd name="connsiteY136" fmla="*/ 0 h 5402531"/>
              <a:gd name="connsiteX137" fmla="*/ 1348422 w 4997823"/>
              <a:gd name="connsiteY137" fmla="*/ 66471 h 5402531"/>
              <a:gd name="connsiteX138" fmla="*/ 1348422 w 4997823"/>
              <a:gd name="connsiteY138" fmla="*/ 1090550 h 5402531"/>
              <a:gd name="connsiteX139" fmla="*/ 1281951 w 4997823"/>
              <a:gd name="connsiteY139" fmla="*/ 1157021 h 5402531"/>
              <a:gd name="connsiteX140" fmla="*/ 270022 w 4997823"/>
              <a:gd name="connsiteY140" fmla="*/ 1157021 h 5402531"/>
              <a:gd name="connsiteX141" fmla="*/ 203551 w 4997823"/>
              <a:gd name="connsiteY141" fmla="*/ 1090550 h 5402531"/>
              <a:gd name="connsiteX142" fmla="*/ 203551 w 4997823"/>
              <a:gd name="connsiteY142" fmla="*/ 66471 h 5402531"/>
              <a:gd name="connsiteX143" fmla="*/ 270022 w 4997823"/>
              <a:gd name="connsiteY143" fmla="*/ 0 h 54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97823" h="5402531">
                <a:moveTo>
                  <a:pt x="1499171" y="4257057"/>
                </a:moveTo>
                <a:lnTo>
                  <a:pt x="2475420" y="4257057"/>
                </a:lnTo>
                <a:cubicBezTo>
                  <a:pt x="2510837" y="4257057"/>
                  <a:pt x="2539548" y="4285768"/>
                  <a:pt x="2539548" y="4321185"/>
                </a:cubicBezTo>
                <a:lnTo>
                  <a:pt x="2539548" y="5338404"/>
                </a:lnTo>
                <a:cubicBezTo>
                  <a:pt x="2539548" y="5373821"/>
                  <a:pt x="2510837" y="5402531"/>
                  <a:pt x="2475420" y="5402531"/>
                </a:cubicBezTo>
                <a:lnTo>
                  <a:pt x="1499171" y="5402531"/>
                </a:lnTo>
                <a:cubicBezTo>
                  <a:pt x="1463755" y="5402531"/>
                  <a:pt x="1435044" y="5373821"/>
                  <a:pt x="1435044" y="5338404"/>
                </a:cubicBezTo>
                <a:lnTo>
                  <a:pt x="1435044" y="4321185"/>
                </a:lnTo>
                <a:cubicBezTo>
                  <a:pt x="1435044" y="4285768"/>
                  <a:pt x="1463755" y="4257057"/>
                  <a:pt x="1499171" y="4257057"/>
                </a:cubicBezTo>
                <a:close/>
                <a:moveTo>
                  <a:pt x="771068" y="4257057"/>
                </a:moveTo>
                <a:lnTo>
                  <a:pt x="1332114" y="4257057"/>
                </a:lnTo>
                <a:cubicBezTo>
                  <a:pt x="1352467" y="4257057"/>
                  <a:pt x="1368967" y="4273558"/>
                  <a:pt x="1368967" y="4293911"/>
                </a:cubicBezTo>
                <a:lnTo>
                  <a:pt x="1368967" y="4859871"/>
                </a:lnTo>
                <a:cubicBezTo>
                  <a:pt x="1368967" y="4880224"/>
                  <a:pt x="1352467" y="4896724"/>
                  <a:pt x="1332114" y="4896724"/>
                </a:cubicBezTo>
                <a:lnTo>
                  <a:pt x="771068" y="4896724"/>
                </a:lnTo>
                <a:cubicBezTo>
                  <a:pt x="750715" y="4896724"/>
                  <a:pt x="734214" y="4880224"/>
                  <a:pt x="734214" y="4859871"/>
                </a:cubicBezTo>
                <a:lnTo>
                  <a:pt x="734214" y="4293911"/>
                </a:lnTo>
                <a:cubicBezTo>
                  <a:pt x="734214" y="4273558"/>
                  <a:pt x="750715" y="4257057"/>
                  <a:pt x="771068" y="4257057"/>
                </a:cubicBezTo>
                <a:close/>
                <a:moveTo>
                  <a:pt x="3437312" y="3744456"/>
                </a:moveTo>
                <a:lnTo>
                  <a:pt x="4675489" y="3744456"/>
                </a:lnTo>
                <a:cubicBezTo>
                  <a:pt x="4720408" y="3744456"/>
                  <a:pt x="4756822" y="3780870"/>
                  <a:pt x="4756822" y="3825789"/>
                </a:cubicBezTo>
                <a:lnTo>
                  <a:pt x="4756822" y="5097837"/>
                </a:lnTo>
                <a:cubicBezTo>
                  <a:pt x="4756822" y="5142756"/>
                  <a:pt x="4720408" y="5179170"/>
                  <a:pt x="4675489" y="5179170"/>
                </a:cubicBezTo>
                <a:lnTo>
                  <a:pt x="3437312" y="5179170"/>
                </a:lnTo>
                <a:cubicBezTo>
                  <a:pt x="3392393" y="5179170"/>
                  <a:pt x="3355979" y="5142756"/>
                  <a:pt x="3355979" y="5097837"/>
                </a:cubicBezTo>
                <a:lnTo>
                  <a:pt x="3355979" y="3825789"/>
                </a:lnTo>
                <a:cubicBezTo>
                  <a:pt x="3355979" y="3780870"/>
                  <a:pt x="3392393" y="3744456"/>
                  <a:pt x="3437312" y="3744456"/>
                </a:cubicBezTo>
                <a:close/>
                <a:moveTo>
                  <a:pt x="2659175" y="3552355"/>
                </a:moveTo>
                <a:lnTo>
                  <a:pt x="3220221" y="3552355"/>
                </a:lnTo>
                <a:cubicBezTo>
                  <a:pt x="3240574" y="3552355"/>
                  <a:pt x="3257075" y="3568855"/>
                  <a:pt x="3257075" y="3589208"/>
                </a:cubicBezTo>
                <a:lnTo>
                  <a:pt x="3257075" y="4155169"/>
                </a:lnTo>
                <a:cubicBezTo>
                  <a:pt x="3257075" y="4175522"/>
                  <a:pt x="3240574" y="4192022"/>
                  <a:pt x="3220221" y="4192022"/>
                </a:cubicBezTo>
                <a:lnTo>
                  <a:pt x="2659175" y="4192022"/>
                </a:lnTo>
                <a:cubicBezTo>
                  <a:pt x="2638822" y="4192022"/>
                  <a:pt x="2622322" y="4175522"/>
                  <a:pt x="2622322" y="4155169"/>
                </a:cubicBezTo>
                <a:lnTo>
                  <a:pt x="2622322" y="3589208"/>
                </a:lnTo>
                <a:cubicBezTo>
                  <a:pt x="2622322" y="3568855"/>
                  <a:pt x="2638822" y="3552355"/>
                  <a:pt x="2659175" y="3552355"/>
                </a:cubicBezTo>
                <a:close/>
                <a:moveTo>
                  <a:pt x="3775073" y="2487819"/>
                </a:moveTo>
                <a:lnTo>
                  <a:pt x="4776906" y="2487819"/>
                </a:lnTo>
                <a:cubicBezTo>
                  <a:pt x="4813251" y="2487819"/>
                  <a:pt x="4842715" y="2517283"/>
                  <a:pt x="4842715" y="2553627"/>
                </a:cubicBezTo>
                <a:lnTo>
                  <a:pt x="4842715" y="3567489"/>
                </a:lnTo>
                <a:cubicBezTo>
                  <a:pt x="4842715" y="3603834"/>
                  <a:pt x="4813251" y="3633298"/>
                  <a:pt x="4776906" y="3633298"/>
                </a:cubicBezTo>
                <a:lnTo>
                  <a:pt x="3775073" y="3633298"/>
                </a:lnTo>
                <a:cubicBezTo>
                  <a:pt x="3738728" y="3633298"/>
                  <a:pt x="3709264" y="3603834"/>
                  <a:pt x="3709264" y="3567489"/>
                </a:cubicBezTo>
                <a:lnTo>
                  <a:pt x="3709264" y="2553627"/>
                </a:lnTo>
                <a:cubicBezTo>
                  <a:pt x="3709264" y="2517283"/>
                  <a:pt x="3738728" y="2487819"/>
                  <a:pt x="3775073" y="2487819"/>
                </a:cubicBezTo>
                <a:close/>
                <a:moveTo>
                  <a:pt x="2679348" y="2481579"/>
                </a:moveTo>
                <a:lnTo>
                  <a:pt x="3547499" y="2481579"/>
                </a:lnTo>
                <a:cubicBezTo>
                  <a:pt x="3578994" y="2481579"/>
                  <a:pt x="3604525" y="2507111"/>
                  <a:pt x="3604525" y="2538605"/>
                </a:cubicBezTo>
                <a:lnTo>
                  <a:pt x="3604525" y="3417178"/>
                </a:lnTo>
                <a:cubicBezTo>
                  <a:pt x="3604525" y="3448673"/>
                  <a:pt x="3578994" y="3474205"/>
                  <a:pt x="3547499" y="3474205"/>
                </a:cubicBezTo>
                <a:lnTo>
                  <a:pt x="2679348" y="3474205"/>
                </a:lnTo>
                <a:cubicBezTo>
                  <a:pt x="2647853" y="3474205"/>
                  <a:pt x="2622322" y="3448673"/>
                  <a:pt x="2622322" y="3417178"/>
                </a:cubicBezTo>
                <a:lnTo>
                  <a:pt x="2622322" y="2538605"/>
                </a:lnTo>
                <a:cubicBezTo>
                  <a:pt x="2622322" y="2507111"/>
                  <a:pt x="2647853" y="2481579"/>
                  <a:pt x="2679348" y="2481579"/>
                </a:cubicBezTo>
                <a:close/>
                <a:moveTo>
                  <a:pt x="839032" y="2367531"/>
                </a:moveTo>
                <a:lnTo>
                  <a:pt x="2434731" y="2367531"/>
                </a:lnTo>
                <a:cubicBezTo>
                  <a:pt x="2492621" y="2367531"/>
                  <a:pt x="2539548" y="2414459"/>
                  <a:pt x="2539548" y="2472349"/>
                </a:cubicBezTo>
                <a:lnTo>
                  <a:pt x="2539548" y="4087204"/>
                </a:lnTo>
                <a:cubicBezTo>
                  <a:pt x="2539548" y="4145094"/>
                  <a:pt x="2492621" y="4192022"/>
                  <a:pt x="2434731" y="4192022"/>
                </a:cubicBezTo>
                <a:lnTo>
                  <a:pt x="839032" y="4192022"/>
                </a:lnTo>
                <a:cubicBezTo>
                  <a:pt x="781143" y="4192022"/>
                  <a:pt x="734214" y="4145094"/>
                  <a:pt x="734214" y="4087204"/>
                </a:cubicBezTo>
                <a:lnTo>
                  <a:pt x="734214" y="2472349"/>
                </a:lnTo>
                <a:cubicBezTo>
                  <a:pt x="734214" y="2414459"/>
                  <a:pt x="781143" y="2367531"/>
                  <a:pt x="839032" y="2367531"/>
                </a:cubicBezTo>
                <a:close/>
                <a:moveTo>
                  <a:pt x="37203" y="2367531"/>
                </a:moveTo>
                <a:lnTo>
                  <a:pt x="603567" y="2367531"/>
                </a:lnTo>
                <a:cubicBezTo>
                  <a:pt x="624113" y="2367531"/>
                  <a:pt x="640769" y="2384187"/>
                  <a:pt x="640769" y="2404734"/>
                </a:cubicBezTo>
                <a:lnTo>
                  <a:pt x="640769" y="2977897"/>
                </a:lnTo>
                <a:cubicBezTo>
                  <a:pt x="640769" y="2998443"/>
                  <a:pt x="624113" y="3015100"/>
                  <a:pt x="603567" y="3015100"/>
                </a:cubicBezTo>
                <a:lnTo>
                  <a:pt x="37203" y="3015100"/>
                </a:lnTo>
                <a:cubicBezTo>
                  <a:pt x="16656" y="3015100"/>
                  <a:pt x="0" y="2998443"/>
                  <a:pt x="0" y="2977897"/>
                </a:cubicBezTo>
                <a:lnTo>
                  <a:pt x="0" y="2404734"/>
                </a:lnTo>
                <a:cubicBezTo>
                  <a:pt x="0" y="2384187"/>
                  <a:pt x="16656" y="2367531"/>
                  <a:pt x="37203" y="2367531"/>
                </a:cubicBezTo>
                <a:close/>
                <a:moveTo>
                  <a:pt x="3889224" y="1744796"/>
                </a:moveTo>
                <a:lnTo>
                  <a:pt x="4455555" y="1744796"/>
                </a:lnTo>
                <a:cubicBezTo>
                  <a:pt x="4476101" y="1744796"/>
                  <a:pt x="4492756" y="1761451"/>
                  <a:pt x="4492756" y="1781997"/>
                </a:cubicBezTo>
                <a:lnTo>
                  <a:pt x="4492756" y="2355127"/>
                </a:lnTo>
                <a:cubicBezTo>
                  <a:pt x="4492756" y="2375672"/>
                  <a:pt x="4476101" y="2392328"/>
                  <a:pt x="4455555" y="2392328"/>
                </a:cubicBezTo>
                <a:lnTo>
                  <a:pt x="3889224" y="2392328"/>
                </a:lnTo>
                <a:cubicBezTo>
                  <a:pt x="3868679" y="2392328"/>
                  <a:pt x="3852024" y="2375672"/>
                  <a:pt x="3852024" y="2355127"/>
                </a:cubicBezTo>
                <a:lnTo>
                  <a:pt x="3852024" y="1781997"/>
                </a:lnTo>
                <a:cubicBezTo>
                  <a:pt x="3852024" y="1761451"/>
                  <a:pt x="3868679" y="1744796"/>
                  <a:pt x="3889224" y="1744796"/>
                </a:cubicBezTo>
                <a:close/>
                <a:moveTo>
                  <a:pt x="697664" y="1627143"/>
                </a:moveTo>
                <a:lnTo>
                  <a:pt x="1264028" y="1627143"/>
                </a:lnTo>
                <a:cubicBezTo>
                  <a:pt x="1284575" y="1627143"/>
                  <a:pt x="1301231" y="1643799"/>
                  <a:pt x="1301231" y="1664346"/>
                </a:cubicBezTo>
                <a:lnTo>
                  <a:pt x="1301231" y="2237509"/>
                </a:lnTo>
                <a:cubicBezTo>
                  <a:pt x="1301231" y="2258055"/>
                  <a:pt x="1284575" y="2274712"/>
                  <a:pt x="1264028" y="2274712"/>
                </a:cubicBezTo>
                <a:lnTo>
                  <a:pt x="697664" y="2274712"/>
                </a:lnTo>
                <a:cubicBezTo>
                  <a:pt x="677118" y="2274712"/>
                  <a:pt x="660462" y="2258055"/>
                  <a:pt x="660462" y="2237509"/>
                </a:cubicBezTo>
                <a:lnTo>
                  <a:pt x="660462" y="1664346"/>
                </a:lnTo>
                <a:cubicBezTo>
                  <a:pt x="660462" y="1643799"/>
                  <a:pt x="677118" y="1627143"/>
                  <a:pt x="697664" y="1627143"/>
                </a:cubicBezTo>
                <a:close/>
                <a:moveTo>
                  <a:pt x="2699464" y="1219639"/>
                </a:moveTo>
                <a:lnTo>
                  <a:pt x="3711393" y="1219639"/>
                </a:lnTo>
                <a:cubicBezTo>
                  <a:pt x="3748104" y="1219639"/>
                  <a:pt x="3777864" y="1249399"/>
                  <a:pt x="3777864" y="1286110"/>
                </a:cubicBezTo>
                <a:lnTo>
                  <a:pt x="3777864" y="2310189"/>
                </a:lnTo>
                <a:cubicBezTo>
                  <a:pt x="3777864" y="2346900"/>
                  <a:pt x="3748104" y="2376660"/>
                  <a:pt x="3711393" y="2376660"/>
                </a:cubicBezTo>
                <a:lnTo>
                  <a:pt x="2699464" y="2376660"/>
                </a:lnTo>
                <a:cubicBezTo>
                  <a:pt x="2662752" y="2376660"/>
                  <a:pt x="2632992" y="2346900"/>
                  <a:pt x="2632992" y="2310189"/>
                </a:cubicBezTo>
                <a:lnTo>
                  <a:pt x="2632992" y="1286110"/>
                </a:lnTo>
                <a:cubicBezTo>
                  <a:pt x="2632992" y="1249399"/>
                  <a:pt x="2662752" y="1219639"/>
                  <a:pt x="2699464" y="1219639"/>
                </a:cubicBezTo>
                <a:close/>
                <a:moveTo>
                  <a:pt x="1461148" y="1111642"/>
                </a:moveTo>
                <a:lnTo>
                  <a:pt x="2473076" y="1111642"/>
                </a:lnTo>
                <a:cubicBezTo>
                  <a:pt x="2509788" y="1111642"/>
                  <a:pt x="2539548" y="1141402"/>
                  <a:pt x="2539548" y="1178113"/>
                </a:cubicBezTo>
                <a:lnTo>
                  <a:pt x="2539548" y="2202191"/>
                </a:lnTo>
                <a:cubicBezTo>
                  <a:pt x="2539548" y="2238903"/>
                  <a:pt x="2509788" y="2268662"/>
                  <a:pt x="2473076" y="2268662"/>
                </a:cubicBezTo>
                <a:lnTo>
                  <a:pt x="1461148" y="2268662"/>
                </a:lnTo>
                <a:cubicBezTo>
                  <a:pt x="1424436" y="2268662"/>
                  <a:pt x="1394676" y="2238903"/>
                  <a:pt x="1394676" y="2202191"/>
                </a:cubicBezTo>
                <a:lnTo>
                  <a:pt x="1394676" y="1178113"/>
                </a:lnTo>
                <a:cubicBezTo>
                  <a:pt x="1394676" y="1141402"/>
                  <a:pt x="1424436" y="1111642"/>
                  <a:pt x="1461148" y="1111642"/>
                </a:cubicBezTo>
                <a:close/>
                <a:moveTo>
                  <a:pt x="3918548" y="504580"/>
                </a:moveTo>
                <a:lnTo>
                  <a:pt x="4931298" y="504580"/>
                </a:lnTo>
                <a:cubicBezTo>
                  <a:pt x="4968039" y="504580"/>
                  <a:pt x="4997823" y="534365"/>
                  <a:pt x="4997823" y="571104"/>
                </a:cubicBezTo>
                <a:lnTo>
                  <a:pt x="4997823" y="1596013"/>
                </a:lnTo>
                <a:cubicBezTo>
                  <a:pt x="4997823" y="1632753"/>
                  <a:pt x="4968039" y="1662538"/>
                  <a:pt x="4931298" y="1662538"/>
                </a:cubicBezTo>
                <a:lnTo>
                  <a:pt x="3918548" y="1662538"/>
                </a:lnTo>
                <a:cubicBezTo>
                  <a:pt x="3881808" y="1662538"/>
                  <a:pt x="3852024" y="1632753"/>
                  <a:pt x="3852024" y="1596013"/>
                </a:cubicBezTo>
                <a:lnTo>
                  <a:pt x="3852024" y="571104"/>
                </a:lnTo>
                <a:cubicBezTo>
                  <a:pt x="3852024" y="534365"/>
                  <a:pt x="3881808" y="504580"/>
                  <a:pt x="3918548" y="504580"/>
                </a:cubicBezTo>
                <a:close/>
                <a:moveTo>
                  <a:pt x="2991696" y="319122"/>
                </a:moveTo>
                <a:lnTo>
                  <a:pt x="3720261" y="319122"/>
                </a:lnTo>
                <a:cubicBezTo>
                  <a:pt x="3746692" y="319122"/>
                  <a:pt x="3768119" y="340549"/>
                  <a:pt x="3768119" y="366980"/>
                </a:cubicBezTo>
                <a:lnTo>
                  <a:pt x="3768119" y="1104292"/>
                </a:lnTo>
                <a:cubicBezTo>
                  <a:pt x="3768119" y="1130723"/>
                  <a:pt x="3746692" y="1152150"/>
                  <a:pt x="3720261" y="1152150"/>
                </a:cubicBezTo>
                <a:lnTo>
                  <a:pt x="2991696" y="1152150"/>
                </a:lnTo>
                <a:cubicBezTo>
                  <a:pt x="2965265" y="1152150"/>
                  <a:pt x="2943838" y="1130723"/>
                  <a:pt x="2943838" y="1104292"/>
                </a:cubicBezTo>
                <a:lnTo>
                  <a:pt x="2943838" y="366980"/>
                </a:lnTo>
                <a:cubicBezTo>
                  <a:pt x="2943838" y="340549"/>
                  <a:pt x="2965265" y="319122"/>
                  <a:pt x="2991696" y="319122"/>
                </a:cubicBezTo>
                <a:close/>
                <a:moveTo>
                  <a:pt x="1763124" y="197320"/>
                </a:moveTo>
                <a:lnTo>
                  <a:pt x="2491689" y="197320"/>
                </a:lnTo>
                <a:cubicBezTo>
                  <a:pt x="2518120" y="197320"/>
                  <a:pt x="2539548" y="218747"/>
                  <a:pt x="2539548" y="245178"/>
                </a:cubicBezTo>
                <a:lnTo>
                  <a:pt x="2539548" y="982490"/>
                </a:lnTo>
                <a:cubicBezTo>
                  <a:pt x="2539548" y="1008921"/>
                  <a:pt x="2518120" y="1030348"/>
                  <a:pt x="2491689" y="1030348"/>
                </a:cubicBezTo>
                <a:lnTo>
                  <a:pt x="1763124" y="1030348"/>
                </a:lnTo>
                <a:cubicBezTo>
                  <a:pt x="1736693" y="1030348"/>
                  <a:pt x="1715266" y="1008921"/>
                  <a:pt x="1715266" y="982490"/>
                </a:cubicBezTo>
                <a:lnTo>
                  <a:pt x="1715266" y="245178"/>
                </a:lnTo>
                <a:cubicBezTo>
                  <a:pt x="1715266" y="218747"/>
                  <a:pt x="1736693" y="197320"/>
                  <a:pt x="1763124" y="197320"/>
                </a:cubicBezTo>
                <a:close/>
                <a:moveTo>
                  <a:pt x="270022" y="0"/>
                </a:moveTo>
                <a:lnTo>
                  <a:pt x="1281951" y="0"/>
                </a:lnTo>
                <a:cubicBezTo>
                  <a:pt x="1318662" y="0"/>
                  <a:pt x="1348422" y="29760"/>
                  <a:pt x="1348422" y="66471"/>
                </a:cubicBezTo>
                <a:lnTo>
                  <a:pt x="1348422" y="1090550"/>
                </a:lnTo>
                <a:cubicBezTo>
                  <a:pt x="1348422" y="1127262"/>
                  <a:pt x="1318662" y="1157021"/>
                  <a:pt x="1281951" y="1157021"/>
                </a:cubicBezTo>
                <a:lnTo>
                  <a:pt x="270022" y="1157021"/>
                </a:lnTo>
                <a:cubicBezTo>
                  <a:pt x="233311" y="1157021"/>
                  <a:pt x="203551" y="1127262"/>
                  <a:pt x="203551" y="1090550"/>
                </a:cubicBezTo>
                <a:lnTo>
                  <a:pt x="203551" y="66471"/>
                </a:lnTo>
                <a:cubicBezTo>
                  <a:pt x="203551" y="29760"/>
                  <a:pt x="233311" y="0"/>
                  <a:pt x="2700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4E6E2-17FA-42A8-987F-91C0FE21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E2C88-9981-4B5E-8F5E-5FF0DF1D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17FA6-915D-477E-B3F3-303AD7F8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215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75BC83-BA0C-49F0-BD7D-B1F1DD56C1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468" y="433851"/>
            <a:ext cx="6245302" cy="5646054"/>
          </a:xfrm>
          <a:custGeom>
            <a:avLst/>
            <a:gdLst>
              <a:gd name="connsiteX0" fmla="*/ 1786373 w 6245302"/>
              <a:gd name="connsiteY0" fmla="*/ 3740416 h 5646054"/>
              <a:gd name="connsiteX1" fmla="*/ 2396708 w 6245302"/>
              <a:gd name="connsiteY1" fmla="*/ 4792717 h 5646054"/>
              <a:gd name="connsiteX2" fmla="*/ 1176037 w 6245302"/>
              <a:gd name="connsiteY2" fmla="*/ 4792717 h 5646054"/>
              <a:gd name="connsiteX3" fmla="*/ 3801749 w 6245302"/>
              <a:gd name="connsiteY3" fmla="*/ 3352224 h 5646054"/>
              <a:gd name="connsiteX4" fmla="*/ 5132172 w 6245302"/>
              <a:gd name="connsiteY4" fmla="*/ 5646054 h 5646054"/>
              <a:gd name="connsiteX5" fmla="*/ 2471327 w 6245302"/>
              <a:gd name="connsiteY5" fmla="*/ 5646054 h 5646054"/>
              <a:gd name="connsiteX6" fmla="*/ 1632157 w 6245302"/>
              <a:gd name="connsiteY6" fmla="*/ 3305435 h 5646054"/>
              <a:gd name="connsiteX7" fmla="*/ 3727408 w 6245302"/>
              <a:gd name="connsiteY7" fmla="*/ 3305435 h 5646054"/>
              <a:gd name="connsiteX8" fmla="*/ 2679782 w 6245302"/>
              <a:gd name="connsiteY8" fmla="*/ 5111685 h 5646054"/>
              <a:gd name="connsiteX9" fmla="*/ 3554402 w 6245302"/>
              <a:gd name="connsiteY9" fmla="*/ 2738694 h 5646054"/>
              <a:gd name="connsiteX10" fmla="*/ 6245302 w 6245302"/>
              <a:gd name="connsiteY10" fmla="*/ 2738694 h 5646054"/>
              <a:gd name="connsiteX11" fmla="*/ 4899851 w 6245302"/>
              <a:gd name="connsiteY11" fmla="*/ 5058435 h 5646054"/>
              <a:gd name="connsiteX12" fmla="*/ 2777823 w 6245302"/>
              <a:gd name="connsiteY12" fmla="*/ 1414428 h 5646054"/>
              <a:gd name="connsiteX13" fmla="*/ 4207073 w 6245302"/>
              <a:gd name="connsiteY13" fmla="*/ 1414428 h 5646054"/>
              <a:gd name="connsiteX14" fmla="*/ 3492447 w 6245302"/>
              <a:gd name="connsiteY14" fmla="*/ 2646539 h 5646054"/>
              <a:gd name="connsiteX15" fmla="*/ 4543127 w 6245302"/>
              <a:gd name="connsiteY15" fmla="*/ 1025360 h 5646054"/>
              <a:gd name="connsiteX16" fmla="*/ 5483412 w 6245302"/>
              <a:gd name="connsiteY16" fmla="*/ 2646541 h 5646054"/>
              <a:gd name="connsiteX17" fmla="*/ 3602843 w 6245302"/>
              <a:gd name="connsiteY17" fmla="*/ 2646541 h 5646054"/>
              <a:gd name="connsiteX18" fmla="*/ 1863704 w 6245302"/>
              <a:gd name="connsiteY18" fmla="*/ 0 h 5646054"/>
              <a:gd name="connsiteX19" fmla="*/ 3727408 w 6245302"/>
              <a:gd name="connsiteY19" fmla="*/ 3213282 h 5646054"/>
              <a:gd name="connsiteX20" fmla="*/ 0 w 6245302"/>
              <a:gd name="connsiteY20" fmla="*/ 3213282 h 564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45302" h="5646054">
                <a:moveTo>
                  <a:pt x="1786373" y="3740416"/>
                </a:moveTo>
                <a:lnTo>
                  <a:pt x="2396708" y="4792717"/>
                </a:lnTo>
                <a:lnTo>
                  <a:pt x="1176037" y="4792717"/>
                </a:lnTo>
                <a:close/>
                <a:moveTo>
                  <a:pt x="3801749" y="3352224"/>
                </a:moveTo>
                <a:lnTo>
                  <a:pt x="5132172" y="5646054"/>
                </a:lnTo>
                <a:lnTo>
                  <a:pt x="2471327" y="5646054"/>
                </a:lnTo>
                <a:close/>
                <a:moveTo>
                  <a:pt x="1632157" y="3305435"/>
                </a:moveTo>
                <a:lnTo>
                  <a:pt x="3727408" y="3305435"/>
                </a:lnTo>
                <a:lnTo>
                  <a:pt x="2679782" y="5111685"/>
                </a:lnTo>
                <a:close/>
                <a:moveTo>
                  <a:pt x="3554402" y="2738694"/>
                </a:moveTo>
                <a:lnTo>
                  <a:pt x="6245302" y="2738694"/>
                </a:lnTo>
                <a:lnTo>
                  <a:pt x="4899851" y="5058435"/>
                </a:lnTo>
                <a:close/>
                <a:moveTo>
                  <a:pt x="2777823" y="1414428"/>
                </a:moveTo>
                <a:lnTo>
                  <a:pt x="4207073" y="1414428"/>
                </a:lnTo>
                <a:lnTo>
                  <a:pt x="3492447" y="2646539"/>
                </a:lnTo>
                <a:close/>
                <a:moveTo>
                  <a:pt x="4543127" y="1025360"/>
                </a:moveTo>
                <a:lnTo>
                  <a:pt x="5483412" y="2646541"/>
                </a:lnTo>
                <a:lnTo>
                  <a:pt x="3602843" y="2646541"/>
                </a:lnTo>
                <a:close/>
                <a:moveTo>
                  <a:pt x="1863704" y="0"/>
                </a:moveTo>
                <a:lnTo>
                  <a:pt x="3727408" y="3213282"/>
                </a:lnTo>
                <a:lnTo>
                  <a:pt x="0" y="32132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4E6E2-17FA-42A8-987F-91C0FE21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E2C88-9981-4B5E-8F5E-5FF0DF1D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17FA6-915D-477E-B3F3-303AD7F8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516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17EFB4-BCF8-4C12-87BC-2CCCEE969D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AE1786E-959C-4A52-A5DC-397ECFAF2B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C772-5CA6-4F1C-889D-6BE1028A9085}" type="datetime1">
              <a:rPr lang="en-US"/>
              <a:pPr>
                <a:defRPr/>
              </a:pPr>
              <a:t>8/13/24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E367BBE-8277-4655-9714-5CFF5ADD1D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247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0F1A3A-3D38-4560-9866-994F51133C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5018" y="460267"/>
            <a:ext cx="6267487" cy="5967663"/>
          </a:xfrm>
          <a:custGeom>
            <a:avLst/>
            <a:gdLst>
              <a:gd name="connsiteX0" fmla="*/ 3977314 w 6267487"/>
              <a:gd name="connsiteY0" fmla="*/ 960260 h 5967663"/>
              <a:gd name="connsiteX1" fmla="*/ 4676561 w 6267487"/>
              <a:gd name="connsiteY1" fmla="*/ 960260 h 5967663"/>
              <a:gd name="connsiteX2" fmla="*/ 4676561 w 6267487"/>
              <a:gd name="connsiteY2" fmla="*/ 5967663 h 5967663"/>
              <a:gd name="connsiteX3" fmla="*/ 3977314 w 6267487"/>
              <a:gd name="connsiteY3" fmla="*/ 5967663 h 5967663"/>
              <a:gd name="connsiteX4" fmla="*/ 4772778 w 6267487"/>
              <a:gd name="connsiteY4" fmla="*/ 703330 h 5967663"/>
              <a:gd name="connsiteX5" fmla="*/ 5472024 w 6267487"/>
              <a:gd name="connsiteY5" fmla="*/ 703330 h 5967663"/>
              <a:gd name="connsiteX6" fmla="*/ 5472024 w 6267487"/>
              <a:gd name="connsiteY6" fmla="*/ 5251602 h 5967663"/>
              <a:gd name="connsiteX7" fmla="*/ 4772778 w 6267487"/>
              <a:gd name="connsiteY7" fmla="*/ 5251602 h 5967663"/>
              <a:gd name="connsiteX8" fmla="*/ 2386388 w 6267487"/>
              <a:gd name="connsiteY8" fmla="*/ 621114 h 5967663"/>
              <a:gd name="connsiteX9" fmla="*/ 3085635 w 6267487"/>
              <a:gd name="connsiteY9" fmla="*/ 621114 h 5967663"/>
              <a:gd name="connsiteX10" fmla="*/ 3085635 w 6267487"/>
              <a:gd name="connsiteY10" fmla="*/ 5665553 h 5967663"/>
              <a:gd name="connsiteX11" fmla="*/ 2386388 w 6267487"/>
              <a:gd name="connsiteY11" fmla="*/ 5665553 h 5967663"/>
              <a:gd name="connsiteX12" fmla="*/ 795463 w 6267487"/>
              <a:gd name="connsiteY12" fmla="*/ 621112 h 5967663"/>
              <a:gd name="connsiteX13" fmla="*/ 1494709 w 6267487"/>
              <a:gd name="connsiteY13" fmla="*/ 621112 h 5967663"/>
              <a:gd name="connsiteX14" fmla="*/ 1494709 w 6267487"/>
              <a:gd name="connsiteY14" fmla="*/ 5967663 h 5967663"/>
              <a:gd name="connsiteX15" fmla="*/ 795463 w 6267487"/>
              <a:gd name="connsiteY15" fmla="*/ 5967663 h 5967663"/>
              <a:gd name="connsiteX16" fmla="*/ 1590926 w 6267487"/>
              <a:gd name="connsiteY16" fmla="*/ 319002 h 5967663"/>
              <a:gd name="connsiteX17" fmla="*/ 2290172 w 6267487"/>
              <a:gd name="connsiteY17" fmla="*/ 319002 h 5967663"/>
              <a:gd name="connsiteX18" fmla="*/ 2290172 w 6267487"/>
              <a:gd name="connsiteY18" fmla="*/ 5363442 h 5967663"/>
              <a:gd name="connsiteX19" fmla="*/ 1590926 w 6267487"/>
              <a:gd name="connsiteY19" fmla="*/ 5363442 h 5967663"/>
              <a:gd name="connsiteX20" fmla="*/ 5568240 w 6267487"/>
              <a:gd name="connsiteY20" fmla="*/ 55558 h 5967663"/>
              <a:gd name="connsiteX21" fmla="*/ 6267487 w 6267487"/>
              <a:gd name="connsiteY21" fmla="*/ 55558 h 5967663"/>
              <a:gd name="connsiteX22" fmla="*/ 6267487 w 6267487"/>
              <a:gd name="connsiteY22" fmla="*/ 4603829 h 5967663"/>
              <a:gd name="connsiteX23" fmla="*/ 5568240 w 6267487"/>
              <a:gd name="connsiteY23" fmla="*/ 4603829 h 5967663"/>
              <a:gd name="connsiteX24" fmla="*/ 0 w 6267487"/>
              <a:gd name="connsiteY24" fmla="*/ 1 h 5967663"/>
              <a:gd name="connsiteX25" fmla="*/ 699247 w 6267487"/>
              <a:gd name="connsiteY25" fmla="*/ 1 h 5967663"/>
              <a:gd name="connsiteX26" fmla="*/ 699247 w 6267487"/>
              <a:gd name="connsiteY26" fmla="*/ 5346551 h 5967663"/>
              <a:gd name="connsiteX27" fmla="*/ 0 w 6267487"/>
              <a:gd name="connsiteY27" fmla="*/ 5346551 h 5967663"/>
              <a:gd name="connsiteX28" fmla="*/ 3181851 w 6267487"/>
              <a:gd name="connsiteY28" fmla="*/ 0 h 5967663"/>
              <a:gd name="connsiteX29" fmla="*/ 3881098 w 6267487"/>
              <a:gd name="connsiteY29" fmla="*/ 0 h 5967663"/>
              <a:gd name="connsiteX30" fmla="*/ 3881098 w 6267487"/>
              <a:gd name="connsiteY30" fmla="*/ 5007404 h 5967663"/>
              <a:gd name="connsiteX31" fmla="*/ 3181851 w 6267487"/>
              <a:gd name="connsiteY31" fmla="*/ 5007404 h 596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67487" h="5967663">
                <a:moveTo>
                  <a:pt x="3977314" y="960260"/>
                </a:moveTo>
                <a:lnTo>
                  <a:pt x="4676561" y="960260"/>
                </a:lnTo>
                <a:lnTo>
                  <a:pt x="4676561" y="5967663"/>
                </a:lnTo>
                <a:lnTo>
                  <a:pt x="3977314" y="5967663"/>
                </a:lnTo>
                <a:close/>
                <a:moveTo>
                  <a:pt x="4772778" y="703330"/>
                </a:moveTo>
                <a:lnTo>
                  <a:pt x="5472024" y="703330"/>
                </a:lnTo>
                <a:lnTo>
                  <a:pt x="5472024" y="5251602"/>
                </a:lnTo>
                <a:lnTo>
                  <a:pt x="4772778" y="5251602"/>
                </a:lnTo>
                <a:close/>
                <a:moveTo>
                  <a:pt x="2386388" y="621114"/>
                </a:moveTo>
                <a:lnTo>
                  <a:pt x="3085635" y="621114"/>
                </a:lnTo>
                <a:lnTo>
                  <a:pt x="3085635" y="5665553"/>
                </a:lnTo>
                <a:lnTo>
                  <a:pt x="2386388" y="5665553"/>
                </a:lnTo>
                <a:close/>
                <a:moveTo>
                  <a:pt x="795463" y="621112"/>
                </a:moveTo>
                <a:lnTo>
                  <a:pt x="1494709" y="621112"/>
                </a:lnTo>
                <a:lnTo>
                  <a:pt x="1494709" y="5967663"/>
                </a:lnTo>
                <a:lnTo>
                  <a:pt x="795463" y="5967663"/>
                </a:lnTo>
                <a:close/>
                <a:moveTo>
                  <a:pt x="1590926" y="319002"/>
                </a:moveTo>
                <a:lnTo>
                  <a:pt x="2290172" y="319002"/>
                </a:lnTo>
                <a:lnTo>
                  <a:pt x="2290172" y="5363442"/>
                </a:lnTo>
                <a:lnTo>
                  <a:pt x="1590926" y="5363442"/>
                </a:lnTo>
                <a:close/>
                <a:moveTo>
                  <a:pt x="5568240" y="55558"/>
                </a:moveTo>
                <a:lnTo>
                  <a:pt x="6267487" y="55558"/>
                </a:lnTo>
                <a:lnTo>
                  <a:pt x="6267487" y="4603829"/>
                </a:lnTo>
                <a:lnTo>
                  <a:pt x="5568240" y="4603829"/>
                </a:lnTo>
                <a:close/>
                <a:moveTo>
                  <a:pt x="0" y="1"/>
                </a:moveTo>
                <a:lnTo>
                  <a:pt x="699247" y="1"/>
                </a:lnTo>
                <a:lnTo>
                  <a:pt x="699247" y="5346551"/>
                </a:lnTo>
                <a:lnTo>
                  <a:pt x="0" y="5346551"/>
                </a:lnTo>
                <a:close/>
                <a:moveTo>
                  <a:pt x="3181851" y="0"/>
                </a:moveTo>
                <a:lnTo>
                  <a:pt x="3881098" y="0"/>
                </a:lnTo>
                <a:lnTo>
                  <a:pt x="3881098" y="5007404"/>
                </a:lnTo>
                <a:lnTo>
                  <a:pt x="3181851" y="50074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82190-EAB9-4761-A916-6ABB210A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19E8F-643C-4E40-AA0D-E3D2552E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4CABF-8E42-4C4F-A915-3AC5561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17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FA4B623-28B1-6147-853D-7123C3802D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548" y="491744"/>
            <a:ext cx="8375904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6312A7-B24B-5C47-9BB2-6084F4488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7BDBF-C097-854E-9938-35EE55F68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D263E9A-ADE8-41C9-B5B8-BCD068F41C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7772" y="1700213"/>
            <a:ext cx="5317067" cy="424772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D8D2C28B-3A95-47D5-BEFB-3FA23E5305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28509" y="1700213"/>
            <a:ext cx="5775683" cy="4267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4E3DBB-476B-4F58-8C3D-9CD0C95F7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F1918F09-7CB9-D344-958E-FCAC62E128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461C3-2B8B-E7AE-2659-8F5ACA0D5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043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C56336-92F4-4678-A3A3-9077BD3D4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7774570" cy="6858001"/>
          </a:xfrm>
          <a:custGeom>
            <a:avLst/>
            <a:gdLst>
              <a:gd name="connsiteX0" fmla="*/ 3559509 w 7774570"/>
              <a:gd name="connsiteY0" fmla="*/ 1 h 6858001"/>
              <a:gd name="connsiteX1" fmla="*/ 7774570 w 7774570"/>
              <a:gd name="connsiteY1" fmla="*/ 1 h 6858001"/>
              <a:gd name="connsiteX2" fmla="*/ 5667039 w 7774570"/>
              <a:gd name="connsiteY2" fmla="*/ 4154845 h 6858001"/>
              <a:gd name="connsiteX3" fmla="*/ 3206121 w 7774570"/>
              <a:gd name="connsiteY3" fmla="*/ 1 h 6858001"/>
              <a:gd name="connsiteX4" fmla="*/ 6684819 w 7774570"/>
              <a:gd name="connsiteY4" fmla="*/ 6858001 h 6858001"/>
              <a:gd name="connsiteX5" fmla="*/ 0 w 7774570"/>
              <a:gd name="connsiteY5" fmla="*/ 6858001 h 6858001"/>
              <a:gd name="connsiteX6" fmla="*/ 0 w 7774570"/>
              <a:gd name="connsiteY6" fmla="*/ 6320636 h 6858001"/>
              <a:gd name="connsiteX7" fmla="*/ 0 w 7774570"/>
              <a:gd name="connsiteY7" fmla="*/ 0 h 6858001"/>
              <a:gd name="connsiteX8" fmla="*/ 2852735 w 7774570"/>
              <a:gd name="connsiteY8" fmla="*/ 0 h 6858001"/>
              <a:gd name="connsiteX9" fmla="*/ 0 w 7774570"/>
              <a:gd name="connsiteY9" fmla="*/ 562395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4570" h="6858001">
                <a:moveTo>
                  <a:pt x="3559509" y="1"/>
                </a:moveTo>
                <a:lnTo>
                  <a:pt x="7774570" y="1"/>
                </a:lnTo>
                <a:lnTo>
                  <a:pt x="5667039" y="4154845"/>
                </a:lnTo>
                <a:close/>
                <a:moveTo>
                  <a:pt x="3206121" y="1"/>
                </a:moveTo>
                <a:lnTo>
                  <a:pt x="6684819" y="6858001"/>
                </a:lnTo>
                <a:lnTo>
                  <a:pt x="0" y="6858001"/>
                </a:lnTo>
                <a:lnTo>
                  <a:pt x="0" y="6320636"/>
                </a:lnTo>
                <a:close/>
                <a:moveTo>
                  <a:pt x="0" y="0"/>
                </a:moveTo>
                <a:lnTo>
                  <a:pt x="2852735" y="0"/>
                </a:lnTo>
                <a:lnTo>
                  <a:pt x="0" y="56239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EAEECE86-CE00-4AAF-BBB2-E76B0770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EC436C-E1E4-4CF8-945B-3626305AEBB1}" type="datetime1">
              <a:rPr lang="en-US" smtClean="0"/>
              <a:t>8/13/24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99F1CCB-AD26-4FCE-84E5-A0EFC201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5F41A83-0D94-4479-B8D0-1771E855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989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4EE2E0-A498-4678-88EF-B8784917F8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3631" y="625527"/>
            <a:ext cx="7328366" cy="5606949"/>
          </a:xfrm>
          <a:custGeom>
            <a:avLst/>
            <a:gdLst>
              <a:gd name="connsiteX0" fmla="*/ 4042267 w 7328366"/>
              <a:gd name="connsiteY0" fmla="*/ 3261995 h 5606949"/>
              <a:gd name="connsiteX1" fmla="*/ 4799773 w 7328366"/>
              <a:gd name="connsiteY1" fmla="*/ 4019502 h 5606949"/>
              <a:gd name="connsiteX2" fmla="*/ 4042267 w 7328366"/>
              <a:gd name="connsiteY2" fmla="*/ 4777009 h 5606949"/>
              <a:gd name="connsiteX3" fmla="*/ 3284760 w 7328366"/>
              <a:gd name="connsiteY3" fmla="*/ 4019502 h 5606949"/>
              <a:gd name="connsiteX4" fmla="*/ 6509692 w 7328366"/>
              <a:gd name="connsiteY4" fmla="*/ 2457266 h 5606949"/>
              <a:gd name="connsiteX5" fmla="*/ 7328366 w 7328366"/>
              <a:gd name="connsiteY5" fmla="*/ 3275940 h 5606949"/>
              <a:gd name="connsiteX6" fmla="*/ 7328366 w 7328366"/>
              <a:gd name="connsiteY6" fmla="*/ 4788275 h 5606949"/>
              <a:gd name="connsiteX7" fmla="*/ 6509692 w 7328366"/>
              <a:gd name="connsiteY7" fmla="*/ 5606949 h 5606949"/>
              <a:gd name="connsiteX8" fmla="*/ 4934849 w 7328366"/>
              <a:gd name="connsiteY8" fmla="*/ 4032108 h 5606949"/>
              <a:gd name="connsiteX9" fmla="*/ 4866713 w 7328366"/>
              <a:gd name="connsiteY9" fmla="*/ 2457266 h 5606949"/>
              <a:gd name="connsiteX10" fmla="*/ 5624221 w 7328366"/>
              <a:gd name="connsiteY10" fmla="*/ 3214773 h 5606949"/>
              <a:gd name="connsiteX11" fmla="*/ 4866713 w 7328366"/>
              <a:gd name="connsiteY11" fmla="*/ 3972280 h 5606949"/>
              <a:gd name="connsiteX12" fmla="*/ 4109208 w 7328366"/>
              <a:gd name="connsiteY12" fmla="*/ 3214773 h 5606949"/>
              <a:gd name="connsiteX13" fmla="*/ 757507 w 7328366"/>
              <a:gd name="connsiteY13" fmla="*/ 1634671 h 5606949"/>
              <a:gd name="connsiteX14" fmla="*/ 1515014 w 7328366"/>
              <a:gd name="connsiteY14" fmla="*/ 2392177 h 5606949"/>
              <a:gd name="connsiteX15" fmla="*/ 757507 w 7328366"/>
              <a:gd name="connsiteY15" fmla="*/ 3149683 h 5606949"/>
              <a:gd name="connsiteX16" fmla="*/ 0 w 7328366"/>
              <a:gd name="connsiteY16" fmla="*/ 2392177 h 5606949"/>
              <a:gd name="connsiteX17" fmla="*/ 5685243 w 7328366"/>
              <a:gd name="connsiteY17" fmla="*/ 1630998 h 5606949"/>
              <a:gd name="connsiteX18" fmla="*/ 6442750 w 7328366"/>
              <a:gd name="connsiteY18" fmla="*/ 2388505 h 5606949"/>
              <a:gd name="connsiteX19" fmla="*/ 5685243 w 7328366"/>
              <a:gd name="connsiteY19" fmla="*/ 3146011 h 5606949"/>
              <a:gd name="connsiteX20" fmla="*/ 4927736 w 7328366"/>
              <a:gd name="connsiteY20" fmla="*/ 2388505 h 5606949"/>
              <a:gd name="connsiteX21" fmla="*/ 2400484 w 7328366"/>
              <a:gd name="connsiteY21" fmla="*/ 1630998 h 5606949"/>
              <a:gd name="connsiteX22" fmla="*/ 3975326 w 7328366"/>
              <a:gd name="connsiteY22" fmla="*/ 3205839 h 5606949"/>
              <a:gd name="connsiteX23" fmla="*/ 2400484 w 7328366"/>
              <a:gd name="connsiteY23" fmla="*/ 4780681 h 5606949"/>
              <a:gd name="connsiteX24" fmla="*/ 825643 w 7328366"/>
              <a:gd name="connsiteY24" fmla="*/ 3205839 h 5606949"/>
              <a:gd name="connsiteX25" fmla="*/ 1576037 w 7328366"/>
              <a:gd name="connsiteY25" fmla="*/ 808402 h 5606949"/>
              <a:gd name="connsiteX26" fmla="*/ 2333544 w 7328366"/>
              <a:gd name="connsiteY26" fmla="*/ 1565908 h 5606949"/>
              <a:gd name="connsiteX27" fmla="*/ 1576037 w 7328366"/>
              <a:gd name="connsiteY27" fmla="*/ 2323416 h 5606949"/>
              <a:gd name="connsiteX28" fmla="*/ 818530 w 7328366"/>
              <a:gd name="connsiteY28" fmla="*/ 1565908 h 5606949"/>
              <a:gd name="connsiteX29" fmla="*/ 5685242 w 7328366"/>
              <a:gd name="connsiteY29" fmla="*/ 3674 h 5606949"/>
              <a:gd name="connsiteX30" fmla="*/ 6442750 w 7328366"/>
              <a:gd name="connsiteY30" fmla="*/ 761181 h 5606949"/>
              <a:gd name="connsiteX31" fmla="*/ 5685242 w 7328366"/>
              <a:gd name="connsiteY31" fmla="*/ 1518687 h 5606949"/>
              <a:gd name="connsiteX32" fmla="*/ 4927736 w 7328366"/>
              <a:gd name="connsiteY32" fmla="*/ 761181 h 5606949"/>
              <a:gd name="connsiteX33" fmla="*/ 4042267 w 7328366"/>
              <a:gd name="connsiteY33" fmla="*/ 3 h 5606949"/>
              <a:gd name="connsiteX34" fmla="*/ 5617107 w 7328366"/>
              <a:gd name="connsiteY34" fmla="*/ 1574843 h 5606949"/>
              <a:gd name="connsiteX35" fmla="*/ 4042267 w 7328366"/>
              <a:gd name="connsiteY35" fmla="*/ 3149685 h 5606949"/>
              <a:gd name="connsiteX36" fmla="*/ 2467425 w 7328366"/>
              <a:gd name="connsiteY36" fmla="*/ 1574843 h 5606949"/>
              <a:gd name="connsiteX37" fmla="*/ 7327026 w 7328366"/>
              <a:gd name="connsiteY37" fmla="*/ 0 h 5606949"/>
              <a:gd name="connsiteX38" fmla="*/ 7328366 w 7328366"/>
              <a:gd name="connsiteY38" fmla="*/ 1340 h 5606949"/>
              <a:gd name="connsiteX39" fmla="*/ 7328366 w 7328366"/>
              <a:gd name="connsiteY39" fmla="*/ 3148344 h 5606949"/>
              <a:gd name="connsiteX40" fmla="*/ 7327026 w 7328366"/>
              <a:gd name="connsiteY40" fmla="*/ 3149683 h 5606949"/>
              <a:gd name="connsiteX41" fmla="*/ 5752183 w 7328366"/>
              <a:gd name="connsiteY41" fmla="*/ 1574842 h 560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28366" h="5606949">
                <a:moveTo>
                  <a:pt x="4042267" y="3261995"/>
                </a:moveTo>
                <a:lnTo>
                  <a:pt x="4799773" y="4019502"/>
                </a:lnTo>
                <a:lnTo>
                  <a:pt x="4042267" y="4777009"/>
                </a:lnTo>
                <a:lnTo>
                  <a:pt x="3284760" y="4019502"/>
                </a:lnTo>
                <a:close/>
                <a:moveTo>
                  <a:pt x="6509692" y="2457266"/>
                </a:moveTo>
                <a:lnTo>
                  <a:pt x="7328366" y="3275940"/>
                </a:lnTo>
                <a:lnTo>
                  <a:pt x="7328366" y="4788275"/>
                </a:lnTo>
                <a:lnTo>
                  <a:pt x="6509692" y="5606949"/>
                </a:lnTo>
                <a:lnTo>
                  <a:pt x="4934849" y="4032108"/>
                </a:lnTo>
                <a:close/>
                <a:moveTo>
                  <a:pt x="4866713" y="2457266"/>
                </a:moveTo>
                <a:lnTo>
                  <a:pt x="5624221" y="3214773"/>
                </a:lnTo>
                <a:lnTo>
                  <a:pt x="4866713" y="3972280"/>
                </a:lnTo>
                <a:lnTo>
                  <a:pt x="4109208" y="3214773"/>
                </a:lnTo>
                <a:close/>
                <a:moveTo>
                  <a:pt x="757507" y="1634671"/>
                </a:moveTo>
                <a:lnTo>
                  <a:pt x="1515014" y="2392177"/>
                </a:lnTo>
                <a:lnTo>
                  <a:pt x="757507" y="3149683"/>
                </a:lnTo>
                <a:lnTo>
                  <a:pt x="0" y="2392177"/>
                </a:lnTo>
                <a:close/>
                <a:moveTo>
                  <a:pt x="5685243" y="1630998"/>
                </a:moveTo>
                <a:lnTo>
                  <a:pt x="6442750" y="2388505"/>
                </a:lnTo>
                <a:lnTo>
                  <a:pt x="5685243" y="3146011"/>
                </a:lnTo>
                <a:lnTo>
                  <a:pt x="4927736" y="2388505"/>
                </a:lnTo>
                <a:close/>
                <a:moveTo>
                  <a:pt x="2400484" y="1630998"/>
                </a:moveTo>
                <a:lnTo>
                  <a:pt x="3975326" y="3205839"/>
                </a:lnTo>
                <a:lnTo>
                  <a:pt x="2400484" y="4780681"/>
                </a:lnTo>
                <a:lnTo>
                  <a:pt x="825643" y="3205839"/>
                </a:lnTo>
                <a:close/>
                <a:moveTo>
                  <a:pt x="1576037" y="808402"/>
                </a:moveTo>
                <a:lnTo>
                  <a:pt x="2333544" y="1565908"/>
                </a:lnTo>
                <a:lnTo>
                  <a:pt x="1576037" y="2323416"/>
                </a:lnTo>
                <a:lnTo>
                  <a:pt x="818530" y="1565908"/>
                </a:lnTo>
                <a:close/>
                <a:moveTo>
                  <a:pt x="5685242" y="3674"/>
                </a:moveTo>
                <a:lnTo>
                  <a:pt x="6442750" y="761181"/>
                </a:lnTo>
                <a:lnTo>
                  <a:pt x="5685242" y="1518687"/>
                </a:lnTo>
                <a:lnTo>
                  <a:pt x="4927736" y="761181"/>
                </a:lnTo>
                <a:close/>
                <a:moveTo>
                  <a:pt x="4042267" y="3"/>
                </a:moveTo>
                <a:lnTo>
                  <a:pt x="5617107" y="1574843"/>
                </a:lnTo>
                <a:lnTo>
                  <a:pt x="4042267" y="3149685"/>
                </a:lnTo>
                <a:lnTo>
                  <a:pt x="2467425" y="1574843"/>
                </a:lnTo>
                <a:close/>
                <a:moveTo>
                  <a:pt x="7327026" y="0"/>
                </a:moveTo>
                <a:lnTo>
                  <a:pt x="7328366" y="1340"/>
                </a:lnTo>
                <a:lnTo>
                  <a:pt x="7328366" y="3148344"/>
                </a:lnTo>
                <a:lnTo>
                  <a:pt x="7327026" y="3149683"/>
                </a:lnTo>
                <a:lnTo>
                  <a:pt x="5752183" y="157484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4E6E2-17FA-42A8-987F-91C0FE21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E2C88-9981-4B5E-8F5E-5FF0DF1D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17FA6-915D-477E-B3F3-303AD7F8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83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4C47E3-6397-404F-9798-BCF3AA9E27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4372" y="520106"/>
            <a:ext cx="7127629" cy="5817791"/>
          </a:xfrm>
          <a:custGeom>
            <a:avLst/>
            <a:gdLst>
              <a:gd name="connsiteX0" fmla="*/ 5473825 w 7127629"/>
              <a:gd name="connsiteY0" fmla="*/ 4381279 h 5817791"/>
              <a:gd name="connsiteX1" fmla="*/ 5888506 w 7127629"/>
              <a:gd name="connsiteY1" fmla="*/ 4381279 h 5817791"/>
              <a:gd name="connsiteX2" fmla="*/ 6303199 w 7127629"/>
              <a:gd name="connsiteY2" fmla="*/ 4381279 h 5817791"/>
              <a:gd name="connsiteX3" fmla="*/ 6510540 w 7127629"/>
              <a:gd name="connsiteY3" fmla="*/ 4740406 h 5817791"/>
              <a:gd name="connsiteX4" fmla="*/ 6717893 w 7127629"/>
              <a:gd name="connsiteY4" fmla="*/ 5099534 h 5817791"/>
              <a:gd name="connsiteX5" fmla="*/ 6510540 w 7127629"/>
              <a:gd name="connsiteY5" fmla="*/ 5458663 h 5817791"/>
              <a:gd name="connsiteX6" fmla="*/ 6303199 w 7127629"/>
              <a:gd name="connsiteY6" fmla="*/ 5817791 h 5817791"/>
              <a:gd name="connsiteX7" fmla="*/ 5888506 w 7127629"/>
              <a:gd name="connsiteY7" fmla="*/ 5817791 h 5817791"/>
              <a:gd name="connsiteX8" fmla="*/ 5473825 w 7127629"/>
              <a:gd name="connsiteY8" fmla="*/ 5817791 h 5817791"/>
              <a:gd name="connsiteX9" fmla="*/ 5266484 w 7127629"/>
              <a:gd name="connsiteY9" fmla="*/ 5458663 h 5817791"/>
              <a:gd name="connsiteX10" fmla="*/ 5059132 w 7127629"/>
              <a:gd name="connsiteY10" fmla="*/ 5099534 h 5817791"/>
              <a:gd name="connsiteX11" fmla="*/ 5266484 w 7127629"/>
              <a:gd name="connsiteY11" fmla="*/ 4740406 h 5817791"/>
              <a:gd name="connsiteX12" fmla="*/ 2944254 w 7127629"/>
              <a:gd name="connsiteY12" fmla="*/ 4381279 h 5817791"/>
              <a:gd name="connsiteX13" fmla="*/ 3358948 w 7127629"/>
              <a:gd name="connsiteY13" fmla="*/ 4381279 h 5817791"/>
              <a:gd name="connsiteX14" fmla="*/ 3773629 w 7127629"/>
              <a:gd name="connsiteY14" fmla="*/ 4381279 h 5817791"/>
              <a:gd name="connsiteX15" fmla="*/ 3980982 w 7127629"/>
              <a:gd name="connsiteY15" fmla="*/ 4740406 h 5817791"/>
              <a:gd name="connsiteX16" fmla="*/ 4188323 w 7127629"/>
              <a:gd name="connsiteY16" fmla="*/ 5099534 h 5817791"/>
              <a:gd name="connsiteX17" fmla="*/ 3980982 w 7127629"/>
              <a:gd name="connsiteY17" fmla="*/ 5458663 h 5817791"/>
              <a:gd name="connsiteX18" fmla="*/ 3773629 w 7127629"/>
              <a:gd name="connsiteY18" fmla="*/ 5817791 h 5817791"/>
              <a:gd name="connsiteX19" fmla="*/ 3358948 w 7127629"/>
              <a:gd name="connsiteY19" fmla="*/ 5817791 h 5817791"/>
              <a:gd name="connsiteX20" fmla="*/ 2944254 w 7127629"/>
              <a:gd name="connsiteY20" fmla="*/ 5817791 h 5817791"/>
              <a:gd name="connsiteX21" fmla="*/ 2736914 w 7127629"/>
              <a:gd name="connsiteY21" fmla="*/ 5458663 h 5817791"/>
              <a:gd name="connsiteX22" fmla="*/ 2529573 w 7127629"/>
              <a:gd name="connsiteY22" fmla="*/ 5099534 h 5817791"/>
              <a:gd name="connsiteX23" fmla="*/ 2736914 w 7127629"/>
              <a:gd name="connsiteY23" fmla="*/ 4740406 h 5817791"/>
              <a:gd name="connsiteX24" fmla="*/ 6738610 w 7127629"/>
              <a:gd name="connsiteY24" fmla="*/ 3651074 h 5817791"/>
              <a:gd name="connsiteX25" fmla="*/ 7127629 w 7127629"/>
              <a:gd name="connsiteY25" fmla="*/ 3651074 h 5817791"/>
              <a:gd name="connsiteX26" fmla="*/ 7127629 w 7127629"/>
              <a:gd name="connsiteY26" fmla="*/ 5087574 h 5817791"/>
              <a:gd name="connsiteX27" fmla="*/ 6738610 w 7127629"/>
              <a:gd name="connsiteY27" fmla="*/ 5087574 h 5817791"/>
              <a:gd name="connsiteX28" fmla="*/ 6531258 w 7127629"/>
              <a:gd name="connsiteY28" fmla="*/ 4728446 h 5817791"/>
              <a:gd name="connsiteX29" fmla="*/ 6323917 w 7127629"/>
              <a:gd name="connsiteY29" fmla="*/ 4369319 h 5817791"/>
              <a:gd name="connsiteX30" fmla="*/ 6531258 w 7127629"/>
              <a:gd name="connsiteY30" fmla="*/ 4010203 h 5817791"/>
              <a:gd name="connsiteX31" fmla="*/ 4209038 w 7127629"/>
              <a:gd name="connsiteY31" fmla="*/ 3651074 h 5817791"/>
              <a:gd name="connsiteX32" fmla="*/ 4623734 w 7127629"/>
              <a:gd name="connsiteY32" fmla="*/ 3651074 h 5817791"/>
              <a:gd name="connsiteX33" fmla="*/ 5038415 w 7127629"/>
              <a:gd name="connsiteY33" fmla="*/ 3651074 h 5817791"/>
              <a:gd name="connsiteX34" fmla="*/ 5245766 w 7127629"/>
              <a:gd name="connsiteY34" fmla="*/ 4010203 h 5817791"/>
              <a:gd name="connsiteX35" fmla="*/ 5453107 w 7127629"/>
              <a:gd name="connsiteY35" fmla="*/ 4369319 h 5817791"/>
              <a:gd name="connsiteX36" fmla="*/ 5245766 w 7127629"/>
              <a:gd name="connsiteY36" fmla="*/ 4728446 h 5817791"/>
              <a:gd name="connsiteX37" fmla="*/ 5038415 w 7127629"/>
              <a:gd name="connsiteY37" fmla="*/ 5087574 h 5817791"/>
              <a:gd name="connsiteX38" fmla="*/ 4623734 w 7127629"/>
              <a:gd name="connsiteY38" fmla="*/ 5087574 h 5817791"/>
              <a:gd name="connsiteX39" fmla="*/ 4209038 w 7127629"/>
              <a:gd name="connsiteY39" fmla="*/ 5087574 h 5817791"/>
              <a:gd name="connsiteX40" fmla="*/ 4001698 w 7127629"/>
              <a:gd name="connsiteY40" fmla="*/ 4728446 h 5817791"/>
              <a:gd name="connsiteX41" fmla="*/ 3794345 w 7127629"/>
              <a:gd name="connsiteY41" fmla="*/ 4369319 h 5817791"/>
              <a:gd name="connsiteX42" fmla="*/ 4001698 w 7127629"/>
              <a:gd name="connsiteY42" fmla="*/ 4010203 h 5817791"/>
              <a:gd name="connsiteX43" fmla="*/ 1679468 w 7127629"/>
              <a:gd name="connsiteY43" fmla="*/ 3651074 h 5817791"/>
              <a:gd name="connsiteX44" fmla="*/ 2094161 w 7127629"/>
              <a:gd name="connsiteY44" fmla="*/ 3651074 h 5817791"/>
              <a:gd name="connsiteX45" fmla="*/ 2508856 w 7127629"/>
              <a:gd name="connsiteY45" fmla="*/ 3651074 h 5817791"/>
              <a:gd name="connsiteX46" fmla="*/ 2716197 w 7127629"/>
              <a:gd name="connsiteY46" fmla="*/ 4010203 h 5817791"/>
              <a:gd name="connsiteX47" fmla="*/ 2923536 w 7127629"/>
              <a:gd name="connsiteY47" fmla="*/ 4369319 h 5817791"/>
              <a:gd name="connsiteX48" fmla="*/ 2716197 w 7127629"/>
              <a:gd name="connsiteY48" fmla="*/ 4728446 h 5817791"/>
              <a:gd name="connsiteX49" fmla="*/ 2508856 w 7127629"/>
              <a:gd name="connsiteY49" fmla="*/ 5087574 h 5817791"/>
              <a:gd name="connsiteX50" fmla="*/ 2094161 w 7127629"/>
              <a:gd name="connsiteY50" fmla="*/ 5087574 h 5817791"/>
              <a:gd name="connsiteX51" fmla="*/ 1679468 w 7127629"/>
              <a:gd name="connsiteY51" fmla="*/ 5087574 h 5817791"/>
              <a:gd name="connsiteX52" fmla="*/ 1472129 w 7127629"/>
              <a:gd name="connsiteY52" fmla="*/ 4728446 h 5817791"/>
              <a:gd name="connsiteX53" fmla="*/ 1264787 w 7127629"/>
              <a:gd name="connsiteY53" fmla="*/ 4369319 h 5817791"/>
              <a:gd name="connsiteX54" fmla="*/ 1472129 w 7127629"/>
              <a:gd name="connsiteY54" fmla="*/ 4010203 h 5817791"/>
              <a:gd name="connsiteX55" fmla="*/ 5473825 w 7127629"/>
              <a:gd name="connsiteY55" fmla="*/ 2920857 h 5817791"/>
              <a:gd name="connsiteX56" fmla="*/ 5888506 w 7127629"/>
              <a:gd name="connsiteY56" fmla="*/ 2920857 h 5817791"/>
              <a:gd name="connsiteX57" fmla="*/ 6303199 w 7127629"/>
              <a:gd name="connsiteY57" fmla="*/ 2920857 h 5817791"/>
              <a:gd name="connsiteX58" fmla="*/ 6510540 w 7127629"/>
              <a:gd name="connsiteY58" fmla="*/ 3279986 h 5817791"/>
              <a:gd name="connsiteX59" fmla="*/ 6717893 w 7127629"/>
              <a:gd name="connsiteY59" fmla="*/ 3639112 h 5817791"/>
              <a:gd name="connsiteX60" fmla="*/ 6510540 w 7127629"/>
              <a:gd name="connsiteY60" fmla="*/ 3998241 h 5817791"/>
              <a:gd name="connsiteX61" fmla="*/ 6303199 w 7127629"/>
              <a:gd name="connsiteY61" fmla="*/ 4357357 h 5817791"/>
              <a:gd name="connsiteX62" fmla="*/ 5888506 w 7127629"/>
              <a:gd name="connsiteY62" fmla="*/ 4357357 h 5817791"/>
              <a:gd name="connsiteX63" fmla="*/ 5473825 w 7127629"/>
              <a:gd name="connsiteY63" fmla="*/ 4357357 h 5817791"/>
              <a:gd name="connsiteX64" fmla="*/ 5266484 w 7127629"/>
              <a:gd name="connsiteY64" fmla="*/ 3998241 h 5817791"/>
              <a:gd name="connsiteX65" fmla="*/ 5059132 w 7127629"/>
              <a:gd name="connsiteY65" fmla="*/ 3639112 h 5817791"/>
              <a:gd name="connsiteX66" fmla="*/ 5266484 w 7127629"/>
              <a:gd name="connsiteY66" fmla="*/ 3279986 h 5817791"/>
              <a:gd name="connsiteX67" fmla="*/ 2944254 w 7127629"/>
              <a:gd name="connsiteY67" fmla="*/ 2920857 h 5817791"/>
              <a:gd name="connsiteX68" fmla="*/ 3358948 w 7127629"/>
              <a:gd name="connsiteY68" fmla="*/ 2920857 h 5817791"/>
              <a:gd name="connsiteX69" fmla="*/ 3773629 w 7127629"/>
              <a:gd name="connsiteY69" fmla="*/ 2920857 h 5817791"/>
              <a:gd name="connsiteX70" fmla="*/ 3980982 w 7127629"/>
              <a:gd name="connsiteY70" fmla="*/ 3279986 h 5817791"/>
              <a:gd name="connsiteX71" fmla="*/ 4188323 w 7127629"/>
              <a:gd name="connsiteY71" fmla="*/ 3639112 h 5817791"/>
              <a:gd name="connsiteX72" fmla="*/ 3980982 w 7127629"/>
              <a:gd name="connsiteY72" fmla="*/ 3998241 h 5817791"/>
              <a:gd name="connsiteX73" fmla="*/ 3773629 w 7127629"/>
              <a:gd name="connsiteY73" fmla="*/ 4357357 h 5817791"/>
              <a:gd name="connsiteX74" fmla="*/ 3358948 w 7127629"/>
              <a:gd name="connsiteY74" fmla="*/ 4357357 h 5817791"/>
              <a:gd name="connsiteX75" fmla="*/ 2944254 w 7127629"/>
              <a:gd name="connsiteY75" fmla="*/ 4357357 h 5817791"/>
              <a:gd name="connsiteX76" fmla="*/ 2736914 w 7127629"/>
              <a:gd name="connsiteY76" fmla="*/ 3998241 h 5817791"/>
              <a:gd name="connsiteX77" fmla="*/ 2529573 w 7127629"/>
              <a:gd name="connsiteY77" fmla="*/ 3639112 h 5817791"/>
              <a:gd name="connsiteX78" fmla="*/ 2736914 w 7127629"/>
              <a:gd name="connsiteY78" fmla="*/ 3279986 h 5817791"/>
              <a:gd name="connsiteX79" fmla="*/ 414693 w 7127629"/>
              <a:gd name="connsiteY79" fmla="*/ 2920857 h 5817791"/>
              <a:gd name="connsiteX80" fmla="*/ 829374 w 7127629"/>
              <a:gd name="connsiteY80" fmla="*/ 2920857 h 5817791"/>
              <a:gd name="connsiteX81" fmla="*/ 1244069 w 7127629"/>
              <a:gd name="connsiteY81" fmla="*/ 2920857 h 5817791"/>
              <a:gd name="connsiteX82" fmla="*/ 1451410 w 7127629"/>
              <a:gd name="connsiteY82" fmla="*/ 3279986 h 5817791"/>
              <a:gd name="connsiteX83" fmla="*/ 1658749 w 7127629"/>
              <a:gd name="connsiteY83" fmla="*/ 3639112 h 5817791"/>
              <a:gd name="connsiteX84" fmla="*/ 1451410 w 7127629"/>
              <a:gd name="connsiteY84" fmla="*/ 3998241 h 5817791"/>
              <a:gd name="connsiteX85" fmla="*/ 1244069 w 7127629"/>
              <a:gd name="connsiteY85" fmla="*/ 4357357 h 5817791"/>
              <a:gd name="connsiteX86" fmla="*/ 829374 w 7127629"/>
              <a:gd name="connsiteY86" fmla="*/ 4357357 h 5817791"/>
              <a:gd name="connsiteX87" fmla="*/ 414693 w 7127629"/>
              <a:gd name="connsiteY87" fmla="*/ 4357357 h 5817791"/>
              <a:gd name="connsiteX88" fmla="*/ 207340 w 7127629"/>
              <a:gd name="connsiteY88" fmla="*/ 3998241 h 5817791"/>
              <a:gd name="connsiteX89" fmla="*/ 0 w 7127629"/>
              <a:gd name="connsiteY89" fmla="*/ 3639112 h 5817791"/>
              <a:gd name="connsiteX90" fmla="*/ 207340 w 7127629"/>
              <a:gd name="connsiteY90" fmla="*/ 3279986 h 5817791"/>
              <a:gd name="connsiteX91" fmla="*/ 6738610 w 7127629"/>
              <a:gd name="connsiteY91" fmla="*/ 2190640 h 5817791"/>
              <a:gd name="connsiteX92" fmla="*/ 7127629 w 7127629"/>
              <a:gd name="connsiteY92" fmla="*/ 2190640 h 5817791"/>
              <a:gd name="connsiteX93" fmla="*/ 7127629 w 7127629"/>
              <a:gd name="connsiteY93" fmla="*/ 3627152 h 5817791"/>
              <a:gd name="connsiteX94" fmla="*/ 6738610 w 7127629"/>
              <a:gd name="connsiteY94" fmla="*/ 3627152 h 5817791"/>
              <a:gd name="connsiteX95" fmla="*/ 6531258 w 7127629"/>
              <a:gd name="connsiteY95" fmla="*/ 3268025 h 5817791"/>
              <a:gd name="connsiteX96" fmla="*/ 6323917 w 7127629"/>
              <a:gd name="connsiteY96" fmla="*/ 2908897 h 5817791"/>
              <a:gd name="connsiteX97" fmla="*/ 6531258 w 7127629"/>
              <a:gd name="connsiteY97" fmla="*/ 2549769 h 5817791"/>
              <a:gd name="connsiteX98" fmla="*/ 4209038 w 7127629"/>
              <a:gd name="connsiteY98" fmla="*/ 2190640 h 5817791"/>
              <a:gd name="connsiteX99" fmla="*/ 4623734 w 7127629"/>
              <a:gd name="connsiteY99" fmla="*/ 2190640 h 5817791"/>
              <a:gd name="connsiteX100" fmla="*/ 5038415 w 7127629"/>
              <a:gd name="connsiteY100" fmla="*/ 2190640 h 5817791"/>
              <a:gd name="connsiteX101" fmla="*/ 5245766 w 7127629"/>
              <a:gd name="connsiteY101" fmla="*/ 2549769 h 5817791"/>
              <a:gd name="connsiteX102" fmla="*/ 5453107 w 7127629"/>
              <a:gd name="connsiteY102" fmla="*/ 2908897 h 5817791"/>
              <a:gd name="connsiteX103" fmla="*/ 5245766 w 7127629"/>
              <a:gd name="connsiteY103" fmla="*/ 3268025 h 5817791"/>
              <a:gd name="connsiteX104" fmla="*/ 5038415 w 7127629"/>
              <a:gd name="connsiteY104" fmla="*/ 3627152 h 5817791"/>
              <a:gd name="connsiteX105" fmla="*/ 4623734 w 7127629"/>
              <a:gd name="connsiteY105" fmla="*/ 3627152 h 5817791"/>
              <a:gd name="connsiteX106" fmla="*/ 4209038 w 7127629"/>
              <a:gd name="connsiteY106" fmla="*/ 3627152 h 5817791"/>
              <a:gd name="connsiteX107" fmla="*/ 4001698 w 7127629"/>
              <a:gd name="connsiteY107" fmla="*/ 3268025 h 5817791"/>
              <a:gd name="connsiteX108" fmla="*/ 3794345 w 7127629"/>
              <a:gd name="connsiteY108" fmla="*/ 2908897 h 5817791"/>
              <a:gd name="connsiteX109" fmla="*/ 4001698 w 7127629"/>
              <a:gd name="connsiteY109" fmla="*/ 2549769 h 5817791"/>
              <a:gd name="connsiteX110" fmla="*/ 1679468 w 7127629"/>
              <a:gd name="connsiteY110" fmla="*/ 2190640 h 5817791"/>
              <a:gd name="connsiteX111" fmla="*/ 2094161 w 7127629"/>
              <a:gd name="connsiteY111" fmla="*/ 2190640 h 5817791"/>
              <a:gd name="connsiteX112" fmla="*/ 2508856 w 7127629"/>
              <a:gd name="connsiteY112" fmla="*/ 2190640 h 5817791"/>
              <a:gd name="connsiteX113" fmla="*/ 2716197 w 7127629"/>
              <a:gd name="connsiteY113" fmla="*/ 2549769 h 5817791"/>
              <a:gd name="connsiteX114" fmla="*/ 2923536 w 7127629"/>
              <a:gd name="connsiteY114" fmla="*/ 2908897 h 5817791"/>
              <a:gd name="connsiteX115" fmla="*/ 2716197 w 7127629"/>
              <a:gd name="connsiteY115" fmla="*/ 3268025 h 5817791"/>
              <a:gd name="connsiteX116" fmla="*/ 2508856 w 7127629"/>
              <a:gd name="connsiteY116" fmla="*/ 3627152 h 5817791"/>
              <a:gd name="connsiteX117" fmla="*/ 2094161 w 7127629"/>
              <a:gd name="connsiteY117" fmla="*/ 3627152 h 5817791"/>
              <a:gd name="connsiteX118" fmla="*/ 1679468 w 7127629"/>
              <a:gd name="connsiteY118" fmla="*/ 3627152 h 5817791"/>
              <a:gd name="connsiteX119" fmla="*/ 1472129 w 7127629"/>
              <a:gd name="connsiteY119" fmla="*/ 3268025 h 5817791"/>
              <a:gd name="connsiteX120" fmla="*/ 1264787 w 7127629"/>
              <a:gd name="connsiteY120" fmla="*/ 2908897 h 5817791"/>
              <a:gd name="connsiteX121" fmla="*/ 1472129 w 7127629"/>
              <a:gd name="connsiteY121" fmla="*/ 2549769 h 5817791"/>
              <a:gd name="connsiteX122" fmla="*/ 2944254 w 7127629"/>
              <a:gd name="connsiteY122" fmla="*/ 1460424 h 5817791"/>
              <a:gd name="connsiteX123" fmla="*/ 3358948 w 7127629"/>
              <a:gd name="connsiteY123" fmla="*/ 1460424 h 5817791"/>
              <a:gd name="connsiteX124" fmla="*/ 3773629 w 7127629"/>
              <a:gd name="connsiteY124" fmla="*/ 1460424 h 5817791"/>
              <a:gd name="connsiteX125" fmla="*/ 3980982 w 7127629"/>
              <a:gd name="connsiteY125" fmla="*/ 1819551 h 5817791"/>
              <a:gd name="connsiteX126" fmla="*/ 4188323 w 7127629"/>
              <a:gd name="connsiteY126" fmla="*/ 2178678 h 5817791"/>
              <a:gd name="connsiteX127" fmla="*/ 3980982 w 7127629"/>
              <a:gd name="connsiteY127" fmla="*/ 2537807 h 5817791"/>
              <a:gd name="connsiteX128" fmla="*/ 3773629 w 7127629"/>
              <a:gd name="connsiteY128" fmla="*/ 2896935 h 5817791"/>
              <a:gd name="connsiteX129" fmla="*/ 3358948 w 7127629"/>
              <a:gd name="connsiteY129" fmla="*/ 2896935 h 5817791"/>
              <a:gd name="connsiteX130" fmla="*/ 2944254 w 7127629"/>
              <a:gd name="connsiteY130" fmla="*/ 2896935 h 5817791"/>
              <a:gd name="connsiteX131" fmla="*/ 2736914 w 7127629"/>
              <a:gd name="connsiteY131" fmla="*/ 2537807 h 5817791"/>
              <a:gd name="connsiteX132" fmla="*/ 2529573 w 7127629"/>
              <a:gd name="connsiteY132" fmla="*/ 2178678 h 5817791"/>
              <a:gd name="connsiteX133" fmla="*/ 2736914 w 7127629"/>
              <a:gd name="connsiteY133" fmla="*/ 1819551 h 5817791"/>
              <a:gd name="connsiteX134" fmla="*/ 5473825 w 7127629"/>
              <a:gd name="connsiteY134" fmla="*/ 1460423 h 5817791"/>
              <a:gd name="connsiteX135" fmla="*/ 5888506 w 7127629"/>
              <a:gd name="connsiteY135" fmla="*/ 1460423 h 5817791"/>
              <a:gd name="connsiteX136" fmla="*/ 6303199 w 7127629"/>
              <a:gd name="connsiteY136" fmla="*/ 1460423 h 5817791"/>
              <a:gd name="connsiteX137" fmla="*/ 6510540 w 7127629"/>
              <a:gd name="connsiteY137" fmla="*/ 1819551 h 5817791"/>
              <a:gd name="connsiteX138" fmla="*/ 6717893 w 7127629"/>
              <a:gd name="connsiteY138" fmla="*/ 2178678 h 5817791"/>
              <a:gd name="connsiteX139" fmla="*/ 6510540 w 7127629"/>
              <a:gd name="connsiteY139" fmla="*/ 2537807 h 5817791"/>
              <a:gd name="connsiteX140" fmla="*/ 6303199 w 7127629"/>
              <a:gd name="connsiteY140" fmla="*/ 2896935 h 5817791"/>
              <a:gd name="connsiteX141" fmla="*/ 5888506 w 7127629"/>
              <a:gd name="connsiteY141" fmla="*/ 2896935 h 5817791"/>
              <a:gd name="connsiteX142" fmla="*/ 5473825 w 7127629"/>
              <a:gd name="connsiteY142" fmla="*/ 2896935 h 5817791"/>
              <a:gd name="connsiteX143" fmla="*/ 5266484 w 7127629"/>
              <a:gd name="connsiteY143" fmla="*/ 2537807 h 5817791"/>
              <a:gd name="connsiteX144" fmla="*/ 5059132 w 7127629"/>
              <a:gd name="connsiteY144" fmla="*/ 2178678 h 5817791"/>
              <a:gd name="connsiteX145" fmla="*/ 5266484 w 7127629"/>
              <a:gd name="connsiteY145" fmla="*/ 1819551 h 5817791"/>
              <a:gd name="connsiteX146" fmla="*/ 414693 w 7127629"/>
              <a:gd name="connsiteY146" fmla="*/ 1460423 h 5817791"/>
              <a:gd name="connsiteX147" fmla="*/ 829374 w 7127629"/>
              <a:gd name="connsiteY147" fmla="*/ 1460423 h 5817791"/>
              <a:gd name="connsiteX148" fmla="*/ 1244069 w 7127629"/>
              <a:gd name="connsiteY148" fmla="*/ 1460423 h 5817791"/>
              <a:gd name="connsiteX149" fmla="*/ 1451410 w 7127629"/>
              <a:gd name="connsiteY149" fmla="*/ 1819551 h 5817791"/>
              <a:gd name="connsiteX150" fmla="*/ 1658749 w 7127629"/>
              <a:gd name="connsiteY150" fmla="*/ 2178678 h 5817791"/>
              <a:gd name="connsiteX151" fmla="*/ 1451410 w 7127629"/>
              <a:gd name="connsiteY151" fmla="*/ 2537807 h 5817791"/>
              <a:gd name="connsiteX152" fmla="*/ 1244069 w 7127629"/>
              <a:gd name="connsiteY152" fmla="*/ 2896935 h 5817791"/>
              <a:gd name="connsiteX153" fmla="*/ 829374 w 7127629"/>
              <a:gd name="connsiteY153" fmla="*/ 2896935 h 5817791"/>
              <a:gd name="connsiteX154" fmla="*/ 414693 w 7127629"/>
              <a:gd name="connsiteY154" fmla="*/ 2896935 h 5817791"/>
              <a:gd name="connsiteX155" fmla="*/ 207340 w 7127629"/>
              <a:gd name="connsiteY155" fmla="*/ 2537807 h 5817791"/>
              <a:gd name="connsiteX156" fmla="*/ 0 w 7127629"/>
              <a:gd name="connsiteY156" fmla="*/ 2178678 h 5817791"/>
              <a:gd name="connsiteX157" fmla="*/ 207340 w 7127629"/>
              <a:gd name="connsiteY157" fmla="*/ 1819551 h 5817791"/>
              <a:gd name="connsiteX158" fmla="*/ 1679468 w 7127629"/>
              <a:gd name="connsiteY158" fmla="*/ 730219 h 5817791"/>
              <a:gd name="connsiteX159" fmla="*/ 2094161 w 7127629"/>
              <a:gd name="connsiteY159" fmla="*/ 730219 h 5817791"/>
              <a:gd name="connsiteX160" fmla="*/ 2508856 w 7127629"/>
              <a:gd name="connsiteY160" fmla="*/ 730219 h 5817791"/>
              <a:gd name="connsiteX161" fmla="*/ 2716197 w 7127629"/>
              <a:gd name="connsiteY161" fmla="*/ 1089345 h 5817791"/>
              <a:gd name="connsiteX162" fmla="*/ 2923536 w 7127629"/>
              <a:gd name="connsiteY162" fmla="*/ 1448462 h 5817791"/>
              <a:gd name="connsiteX163" fmla="*/ 2716197 w 7127629"/>
              <a:gd name="connsiteY163" fmla="*/ 1807588 h 5817791"/>
              <a:gd name="connsiteX164" fmla="*/ 2508856 w 7127629"/>
              <a:gd name="connsiteY164" fmla="*/ 2166717 h 5817791"/>
              <a:gd name="connsiteX165" fmla="*/ 2094161 w 7127629"/>
              <a:gd name="connsiteY165" fmla="*/ 2166717 h 5817791"/>
              <a:gd name="connsiteX166" fmla="*/ 1679468 w 7127629"/>
              <a:gd name="connsiteY166" fmla="*/ 2166717 h 5817791"/>
              <a:gd name="connsiteX167" fmla="*/ 1472129 w 7127629"/>
              <a:gd name="connsiteY167" fmla="*/ 1807588 h 5817791"/>
              <a:gd name="connsiteX168" fmla="*/ 1264787 w 7127629"/>
              <a:gd name="connsiteY168" fmla="*/ 1448462 h 5817791"/>
              <a:gd name="connsiteX169" fmla="*/ 1472129 w 7127629"/>
              <a:gd name="connsiteY169" fmla="*/ 1089345 h 5817791"/>
              <a:gd name="connsiteX170" fmla="*/ 6738610 w 7127629"/>
              <a:gd name="connsiteY170" fmla="*/ 730218 h 5817791"/>
              <a:gd name="connsiteX171" fmla="*/ 7127629 w 7127629"/>
              <a:gd name="connsiteY171" fmla="*/ 730218 h 5817791"/>
              <a:gd name="connsiteX172" fmla="*/ 7127629 w 7127629"/>
              <a:gd name="connsiteY172" fmla="*/ 2166717 h 5817791"/>
              <a:gd name="connsiteX173" fmla="*/ 6738610 w 7127629"/>
              <a:gd name="connsiteY173" fmla="*/ 2166717 h 5817791"/>
              <a:gd name="connsiteX174" fmla="*/ 6531258 w 7127629"/>
              <a:gd name="connsiteY174" fmla="*/ 1807588 h 5817791"/>
              <a:gd name="connsiteX175" fmla="*/ 6323917 w 7127629"/>
              <a:gd name="connsiteY175" fmla="*/ 1448461 h 5817791"/>
              <a:gd name="connsiteX176" fmla="*/ 6531258 w 7127629"/>
              <a:gd name="connsiteY176" fmla="*/ 1089345 h 5817791"/>
              <a:gd name="connsiteX177" fmla="*/ 4209038 w 7127629"/>
              <a:gd name="connsiteY177" fmla="*/ 730218 h 5817791"/>
              <a:gd name="connsiteX178" fmla="*/ 4623734 w 7127629"/>
              <a:gd name="connsiteY178" fmla="*/ 730218 h 5817791"/>
              <a:gd name="connsiteX179" fmla="*/ 5038415 w 7127629"/>
              <a:gd name="connsiteY179" fmla="*/ 730218 h 5817791"/>
              <a:gd name="connsiteX180" fmla="*/ 5245766 w 7127629"/>
              <a:gd name="connsiteY180" fmla="*/ 1089344 h 5817791"/>
              <a:gd name="connsiteX181" fmla="*/ 5453107 w 7127629"/>
              <a:gd name="connsiteY181" fmla="*/ 1448461 h 5817791"/>
              <a:gd name="connsiteX182" fmla="*/ 5245766 w 7127629"/>
              <a:gd name="connsiteY182" fmla="*/ 1807588 h 5817791"/>
              <a:gd name="connsiteX183" fmla="*/ 5038415 w 7127629"/>
              <a:gd name="connsiteY183" fmla="*/ 2166717 h 5817791"/>
              <a:gd name="connsiteX184" fmla="*/ 4623734 w 7127629"/>
              <a:gd name="connsiteY184" fmla="*/ 2166717 h 5817791"/>
              <a:gd name="connsiteX185" fmla="*/ 4209038 w 7127629"/>
              <a:gd name="connsiteY185" fmla="*/ 2166717 h 5817791"/>
              <a:gd name="connsiteX186" fmla="*/ 4001698 w 7127629"/>
              <a:gd name="connsiteY186" fmla="*/ 1807588 h 5817791"/>
              <a:gd name="connsiteX187" fmla="*/ 3794345 w 7127629"/>
              <a:gd name="connsiteY187" fmla="*/ 1448461 h 5817791"/>
              <a:gd name="connsiteX188" fmla="*/ 4001698 w 7127629"/>
              <a:gd name="connsiteY188" fmla="*/ 1089344 h 5817791"/>
              <a:gd name="connsiteX189" fmla="*/ 5473825 w 7127629"/>
              <a:gd name="connsiteY189" fmla="*/ 0 h 5817791"/>
              <a:gd name="connsiteX190" fmla="*/ 5888506 w 7127629"/>
              <a:gd name="connsiteY190" fmla="*/ 0 h 5817791"/>
              <a:gd name="connsiteX191" fmla="*/ 6303199 w 7127629"/>
              <a:gd name="connsiteY191" fmla="*/ 0 h 5817791"/>
              <a:gd name="connsiteX192" fmla="*/ 6510540 w 7127629"/>
              <a:gd name="connsiteY192" fmla="*/ 359128 h 5817791"/>
              <a:gd name="connsiteX193" fmla="*/ 6717893 w 7127629"/>
              <a:gd name="connsiteY193" fmla="*/ 718257 h 5817791"/>
              <a:gd name="connsiteX194" fmla="*/ 6510540 w 7127629"/>
              <a:gd name="connsiteY194" fmla="*/ 1077383 h 5817791"/>
              <a:gd name="connsiteX195" fmla="*/ 6303199 w 7127629"/>
              <a:gd name="connsiteY195" fmla="*/ 1436500 h 5817791"/>
              <a:gd name="connsiteX196" fmla="*/ 5888506 w 7127629"/>
              <a:gd name="connsiteY196" fmla="*/ 1436500 h 5817791"/>
              <a:gd name="connsiteX197" fmla="*/ 5473825 w 7127629"/>
              <a:gd name="connsiteY197" fmla="*/ 1436500 h 5817791"/>
              <a:gd name="connsiteX198" fmla="*/ 5266484 w 7127629"/>
              <a:gd name="connsiteY198" fmla="*/ 1077383 h 5817791"/>
              <a:gd name="connsiteX199" fmla="*/ 5059132 w 7127629"/>
              <a:gd name="connsiteY199" fmla="*/ 718257 h 5817791"/>
              <a:gd name="connsiteX200" fmla="*/ 5266484 w 7127629"/>
              <a:gd name="connsiteY200" fmla="*/ 359128 h 5817791"/>
              <a:gd name="connsiteX201" fmla="*/ 2944254 w 7127629"/>
              <a:gd name="connsiteY201" fmla="*/ 0 h 5817791"/>
              <a:gd name="connsiteX202" fmla="*/ 3358948 w 7127629"/>
              <a:gd name="connsiteY202" fmla="*/ 0 h 5817791"/>
              <a:gd name="connsiteX203" fmla="*/ 3773629 w 7127629"/>
              <a:gd name="connsiteY203" fmla="*/ 0 h 5817791"/>
              <a:gd name="connsiteX204" fmla="*/ 3980982 w 7127629"/>
              <a:gd name="connsiteY204" fmla="*/ 359129 h 5817791"/>
              <a:gd name="connsiteX205" fmla="*/ 4188323 w 7127629"/>
              <a:gd name="connsiteY205" fmla="*/ 718257 h 5817791"/>
              <a:gd name="connsiteX206" fmla="*/ 3980982 w 7127629"/>
              <a:gd name="connsiteY206" fmla="*/ 1077384 h 5817791"/>
              <a:gd name="connsiteX207" fmla="*/ 3773629 w 7127629"/>
              <a:gd name="connsiteY207" fmla="*/ 1436501 h 5817791"/>
              <a:gd name="connsiteX208" fmla="*/ 3358948 w 7127629"/>
              <a:gd name="connsiteY208" fmla="*/ 1436501 h 5817791"/>
              <a:gd name="connsiteX209" fmla="*/ 2944254 w 7127629"/>
              <a:gd name="connsiteY209" fmla="*/ 1436501 h 5817791"/>
              <a:gd name="connsiteX210" fmla="*/ 2736914 w 7127629"/>
              <a:gd name="connsiteY210" fmla="*/ 1077384 h 5817791"/>
              <a:gd name="connsiteX211" fmla="*/ 2529573 w 7127629"/>
              <a:gd name="connsiteY211" fmla="*/ 718257 h 5817791"/>
              <a:gd name="connsiteX212" fmla="*/ 2736914 w 7127629"/>
              <a:gd name="connsiteY212" fmla="*/ 359129 h 581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127629" h="5817791">
                <a:moveTo>
                  <a:pt x="5473825" y="4381279"/>
                </a:moveTo>
                <a:lnTo>
                  <a:pt x="5888506" y="4381279"/>
                </a:lnTo>
                <a:lnTo>
                  <a:pt x="6303199" y="4381279"/>
                </a:lnTo>
                <a:lnTo>
                  <a:pt x="6510540" y="4740406"/>
                </a:lnTo>
                <a:lnTo>
                  <a:pt x="6717893" y="5099534"/>
                </a:lnTo>
                <a:lnTo>
                  <a:pt x="6510540" y="5458663"/>
                </a:lnTo>
                <a:lnTo>
                  <a:pt x="6303199" y="5817791"/>
                </a:lnTo>
                <a:lnTo>
                  <a:pt x="5888506" y="5817791"/>
                </a:lnTo>
                <a:lnTo>
                  <a:pt x="5473825" y="5817791"/>
                </a:lnTo>
                <a:lnTo>
                  <a:pt x="5266484" y="5458663"/>
                </a:lnTo>
                <a:lnTo>
                  <a:pt x="5059132" y="5099534"/>
                </a:lnTo>
                <a:lnTo>
                  <a:pt x="5266484" y="4740406"/>
                </a:lnTo>
                <a:close/>
                <a:moveTo>
                  <a:pt x="2944254" y="4381279"/>
                </a:moveTo>
                <a:lnTo>
                  <a:pt x="3358948" y="4381279"/>
                </a:lnTo>
                <a:lnTo>
                  <a:pt x="3773629" y="4381279"/>
                </a:lnTo>
                <a:lnTo>
                  <a:pt x="3980982" y="4740406"/>
                </a:lnTo>
                <a:lnTo>
                  <a:pt x="4188323" y="5099534"/>
                </a:lnTo>
                <a:lnTo>
                  <a:pt x="3980982" y="5458663"/>
                </a:lnTo>
                <a:lnTo>
                  <a:pt x="3773629" y="5817791"/>
                </a:lnTo>
                <a:lnTo>
                  <a:pt x="3358948" y="5817791"/>
                </a:lnTo>
                <a:lnTo>
                  <a:pt x="2944254" y="5817791"/>
                </a:lnTo>
                <a:lnTo>
                  <a:pt x="2736914" y="5458663"/>
                </a:lnTo>
                <a:lnTo>
                  <a:pt x="2529573" y="5099534"/>
                </a:lnTo>
                <a:lnTo>
                  <a:pt x="2736914" y="4740406"/>
                </a:lnTo>
                <a:close/>
                <a:moveTo>
                  <a:pt x="6738610" y="3651074"/>
                </a:moveTo>
                <a:lnTo>
                  <a:pt x="7127629" y="3651074"/>
                </a:lnTo>
                <a:lnTo>
                  <a:pt x="7127629" y="5087574"/>
                </a:lnTo>
                <a:lnTo>
                  <a:pt x="6738610" y="5087574"/>
                </a:lnTo>
                <a:lnTo>
                  <a:pt x="6531258" y="4728446"/>
                </a:lnTo>
                <a:lnTo>
                  <a:pt x="6323917" y="4369319"/>
                </a:lnTo>
                <a:lnTo>
                  <a:pt x="6531258" y="4010203"/>
                </a:lnTo>
                <a:close/>
                <a:moveTo>
                  <a:pt x="4209038" y="3651074"/>
                </a:moveTo>
                <a:lnTo>
                  <a:pt x="4623734" y="3651074"/>
                </a:lnTo>
                <a:lnTo>
                  <a:pt x="5038415" y="3651074"/>
                </a:lnTo>
                <a:lnTo>
                  <a:pt x="5245766" y="4010203"/>
                </a:lnTo>
                <a:lnTo>
                  <a:pt x="5453107" y="4369319"/>
                </a:lnTo>
                <a:lnTo>
                  <a:pt x="5245766" y="4728446"/>
                </a:lnTo>
                <a:lnTo>
                  <a:pt x="5038415" y="5087574"/>
                </a:lnTo>
                <a:lnTo>
                  <a:pt x="4623734" y="5087574"/>
                </a:lnTo>
                <a:lnTo>
                  <a:pt x="4209038" y="5087574"/>
                </a:lnTo>
                <a:lnTo>
                  <a:pt x="4001698" y="4728446"/>
                </a:lnTo>
                <a:lnTo>
                  <a:pt x="3794345" y="4369319"/>
                </a:lnTo>
                <a:lnTo>
                  <a:pt x="4001698" y="4010203"/>
                </a:lnTo>
                <a:close/>
                <a:moveTo>
                  <a:pt x="1679468" y="3651074"/>
                </a:moveTo>
                <a:lnTo>
                  <a:pt x="2094161" y="3651074"/>
                </a:lnTo>
                <a:lnTo>
                  <a:pt x="2508856" y="3651074"/>
                </a:lnTo>
                <a:lnTo>
                  <a:pt x="2716197" y="4010203"/>
                </a:lnTo>
                <a:lnTo>
                  <a:pt x="2923536" y="4369319"/>
                </a:lnTo>
                <a:lnTo>
                  <a:pt x="2716197" y="4728446"/>
                </a:lnTo>
                <a:lnTo>
                  <a:pt x="2508856" y="5087574"/>
                </a:lnTo>
                <a:lnTo>
                  <a:pt x="2094161" y="5087574"/>
                </a:lnTo>
                <a:lnTo>
                  <a:pt x="1679468" y="5087574"/>
                </a:lnTo>
                <a:lnTo>
                  <a:pt x="1472129" y="4728446"/>
                </a:lnTo>
                <a:lnTo>
                  <a:pt x="1264787" y="4369319"/>
                </a:lnTo>
                <a:lnTo>
                  <a:pt x="1472129" y="4010203"/>
                </a:lnTo>
                <a:close/>
                <a:moveTo>
                  <a:pt x="5473825" y="2920857"/>
                </a:moveTo>
                <a:lnTo>
                  <a:pt x="5888506" y="2920857"/>
                </a:lnTo>
                <a:lnTo>
                  <a:pt x="6303199" y="2920857"/>
                </a:lnTo>
                <a:lnTo>
                  <a:pt x="6510540" y="3279986"/>
                </a:lnTo>
                <a:lnTo>
                  <a:pt x="6717893" y="3639112"/>
                </a:lnTo>
                <a:lnTo>
                  <a:pt x="6510540" y="3998241"/>
                </a:lnTo>
                <a:lnTo>
                  <a:pt x="6303199" y="4357357"/>
                </a:lnTo>
                <a:lnTo>
                  <a:pt x="5888506" y="4357357"/>
                </a:lnTo>
                <a:lnTo>
                  <a:pt x="5473825" y="4357357"/>
                </a:lnTo>
                <a:lnTo>
                  <a:pt x="5266484" y="3998241"/>
                </a:lnTo>
                <a:lnTo>
                  <a:pt x="5059132" y="3639112"/>
                </a:lnTo>
                <a:lnTo>
                  <a:pt x="5266484" y="3279986"/>
                </a:lnTo>
                <a:close/>
                <a:moveTo>
                  <a:pt x="2944254" y="2920857"/>
                </a:moveTo>
                <a:lnTo>
                  <a:pt x="3358948" y="2920857"/>
                </a:lnTo>
                <a:lnTo>
                  <a:pt x="3773629" y="2920857"/>
                </a:lnTo>
                <a:lnTo>
                  <a:pt x="3980982" y="3279986"/>
                </a:lnTo>
                <a:lnTo>
                  <a:pt x="4188323" y="3639112"/>
                </a:lnTo>
                <a:lnTo>
                  <a:pt x="3980982" y="3998241"/>
                </a:lnTo>
                <a:lnTo>
                  <a:pt x="3773629" y="4357357"/>
                </a:lnTo>
                <a:lnTo>
                  <a:pt x="3358948" y="4357357"/>
                </a:lnTo>
                <a:lnTo>
                  <a:pt x="2944254" y="4357357"/>
                </a:lnTo>
                <a:lnTo>
                  <a:pt x="2736914" y="3998241"/>
                </a:lnTo>
                <a:lnTo>
                  <a:pt x="2529573" y="3639112"/>
                </a:lnTo>
                <a:lnTo>
                  <a:pt x="2736914" y="3279986"/>
                </a:lnTo>
                <a:close/>
                <a:moveTo>
                  <a:pt x="414693" y="2920857"/>
                </a:moveTo>
                <a:lnTo>
                  <a:pt x="829374" y="2920857"/>
                </a:lnTo>
                <a:lnTo>
                  <a:pt x="1244069" y="2920857"/>
                </a:lnTo>
                <a:lnTo>
                  <a:pt x="1451410" y="3279986"/>
                </a:lnTo>
                <a:lnTo>
                  <a:pt x="1658749" y="3639112"/>
                </a:lnTo>
                <a:lnTo>
                  <a:pt x="1451410" y="3998241"/>
                </a:lnTo>
                <a:lnTo>
                  <a:pt x="1244069" y="4357357"/>
                </a:lnTo>
                <a:lnTo>
                  <a:pt x="829374" y="4357357"/>
                </a:lnTo>
                <a:lnTo>
                  <a:pt x="414693" y="4357357"/>
                </a:lnTo>
                <a:lnTo>
                  <a:pt x="207340" y="3998241"/>
                </a:lnTo>
                <a:lnTo>
                  <a:pt x="0" y="3639112"/>
                </a:lnTo>
                <a:lnTo>
                  <a:pt x="207340" y="3279986"/>
                </a:lnTo>
                <a:close/>
                <a:moveTo>
                  <a:pt x="6738610" y="2190640"/>
                </a:moveTo>
                <a:lnTo>
                  <a:pt x="7127629" y="2190640"/>
                </a:lnTo>
                <a:lnTo>
                  <a:pt x="7127629" y="3627152"/>
                </a:lnTo>
                <a:lnTo>
                  <a:pt x="6738610" y="3627152"/>
                </a:lnTo>
                <a:lnTo>
                  <a:pt x="6531258" y="3268025"/>
                </a:lnTo>
                <a:lnTo>
                  <a:pt x="6323917" y="2908897"/>
                </a:lnTo>
                <a:lnTo>
                  <a:pt x="6531258" y="2549769"/>
                </a:lnTo>
                <a:close/>
                <a:moveTo>
                  <a:pt x="4209038" y="2190640"/>
                </a:moveTo>
                <a:lnTo>
                  <a:pt x="4623734" y="2190640"/>
                </a:lnTo>
                <a:lnTo>
                  <a:pt x="5038415" y="2190640"/>
                </a:lnTo>
                <a:lnTo>
                  <a:pt x="5245766" y="2549769"/>
                </a:lnTo>
                <a:lnTo>
                  <a:pt x="5453107" y="2908897"/>
                </a:lnTo>
                <a:lnTo>
                  <a:pt x="5245766" y="3268025"/>
                </a:lnTo>
                <a:lnTo>
                  <a:pt x="5038415" y="3627152"/>
                </a:lnTo>
                <a:lnTo>
                  <a:pt x="4623734" y="3627152"/>
                </a:lnTo>
                <a:lnTo>
                  <a:pt x="4209038" y="3627152"/>
                </a:lnTo>
                <a:lnTo>
                  <a:pt x="4001698" y="3268025"/>
                </a:lnTo>
                <a:lnTo>
                  <a:pt x="3794345" y="2908897"/>
                </a:lnTo>
                <a:lnTo>
                  <a:pt x="4001698" y="2549769"/>
                </a:lnTo>
                <a:close/>
                <a:moveTo>
                  <a:pt x="1679468" y="2190640"/>
                </a:moveTo>
                <a:lnTo>
                  <a:pt x="2094161" y="2190640"/>
                </a:lnTo>
                <a:lnTo>
                  <a:pt x="2508856" y="2190640"/>
                </a:lnTo>
                <a:lnTo>
                  <a:pt x="2716197" y="2549769"/>
                </a:lnTo>
                <a:lnTo>
                  <a:pt x="2923536" y="2908897"/>
                </a:lnTo>
                <a:lnTo>
                  <a:pt x="2716197" y="3268025"/>
                </a:lnTo>
                <a:lnTo>
                  <a:pt x="2508856" y="3627152"/>
                </a:lnTo>
                <a:lnTo>
                  <a:pt x="2094161" y="3627152"/>
                </a:lnTo>
                <a:lnTo>
                  <a:pt x="1679468" y="3627152"/>
                </a:lnTo>
                <a:lnTo>
                  <a:pt x="1472129" y="3268025"/>
                </a:lnTo>
                <a:lnTo>
                  <a:pt x="1264787" y="2908897"/>
                </a:lnTo>
                <a:lnTo>
                  <a:pt x="1472129" y="2549769"/>
                </a:lnTo>
                <a:close/>
                <a:moveTo>
                  <a:pt x="2944254" y="1460424"/>
                </a:moveTo>
                <a:lnTo>
                  <a:pt x="3358948" y="1460424"/>
                </a:lnTo>
                <a:lnTo>
                  <a:pt x="3773629" y="1460424"/>
                </a:lnTo>
                <a:lnTo>
                  <a:pt x="3980982" y="1819551"/>
                </a:lnTo>
                <a:lnTo>
                  <a:pt x="4188323" y="2178678"/>
                </a:lnTo>
                <a:lnTo>
                  <a:pt x="3980982" y="2537807"/>
                </a:lnTo>
                <a:lnTo>
                  <a:pt x="3773629" y="2896935"/>
                </a:lnTo>
                <a:lnTo>
                  <a:pt x="3358948" y="2896935"/>
                </a:lnTo>
                <a:lnTo>
                  <a:pt x="2944254" y="2896935"/>
                </a:lnTo>
                <a:lnTo>
                  <a:pt x="2736914" y="2537807"/>
                </a:lnTo>
                <a:lnTo>
                  <a:pt x="2529573" y="2178678"/>
                </a:lnTo>
                <a:lnTo>
                  <a:pt x="2736914" y="1819551"/>
                </a:lnTo>
                <a:close/>
                <a:moveTo>
                  <a:pt x="5473825" y="1460423"/>
                </a:moveTo>
                <a:lnTo>
                  <a:pt x="5888506" y="1460423"/>
                </a:lnTo>
                <a:lnTo>
                  <a:pt x="6303199" y="1460423"/>
                </a:lnTo>
                <a:lnTo>
                  <a:pt x="6510540" y="1819551"/>
                </a:lnTo>
                <a:lnTo>
                  <a:pt x="6717893" y="2178678"/>
                </a:lnTo>
                <a:lnTo>
                  <a:pt x="6510540" y="2537807"/>
                </a:lnTo>
                <a:lnTo>
                  <a:pt x="6303199" y="2896935"/>
                </a:lnTo>
                <a:lnTo>
                  <a:pt x="5888506" y="2896935"/>
                </a:lnTo>
                <a:lnTo>
                  <a:pt x="5473825" y="2896935"/>
                </a:lnTo>
                <a:lnTo>
                  <a:pt x="5266484" y="2537807"/>
                </a:lnTo>
                <a:lnTo>
                  <a:pt x="5059132" y="2178678"/>
                </a:lnTo>
                <a:lnTo>
                  <a:pt x="5266484" y="1819551"/>
                </a:lnTo>
                <a:close/>
                <a:moveTo>
                  <a:pt x="414693" y="1460423"/>
                </a:moveTo>
                <a:lnTo>
                  <a:pt x="829374" y="1460423"/>
                </a:lnTo>
                <a:lnTo>
                  <a:pt x="1244069" y="1460423"/>
                </a:lnTo>
                <a:lnTo>
                  <a:pt x="1451410" y="1819551"/>
                </a:lnTo>
                <a:lnTo>
                  <a:pt x="1658749" y="2178678"/>
                </a:lnTo>
                <a:lnTo>
                  <a:pt x="1451410" y="2537807"/>
                </a:lnTo>
                <a:lnTo>
                  <a:pt x="1244069" y="2896935"/>
                </a:lnTo>
                <a:lnTo>
                  <a:pt x="829374" y="2896935"/>
                </a:lnTo>
                <a:lnTo>
                  <a:pt x="414693" y="2896935"/>
                </a:lnTo>
                <a:lnTo>
                  <a:pt x="207340" y="2537807"/>
                </a:lnTo>
                <a:lnTo>
                  <a:pt x="0" y="2178678"/>
                </a:lnTo>
                <a:lnTo>
                  <a:pt x="207340" y="1819551"/>
                </a:lnTo>
                <a:close/>
                <a:moveTo>
                  <a:pt x="1679468" y="730219"/>
                </a:moveTo>
                <a:lnTo>
                  <a:pt x="2094161" y="730219"/>
                </a:lnTo>
                <a:lnTo>
                  <a:pt x="2508856" y="730219"/>
                </a:lnTo>
                <a:lnTo>
                  <a:pt x="2716197" y="1089345"/>
                </a:lnTo>
                <a:lnTo>
                  <a:pt x="2923536" y="1448462"/>
                </a:lnTo>
                <a:lnTo>
                  <a:pt x="2716197" y="1807588"/>
                </a:lnTo>
                <a:lnTo>
                  <a:pt x="2508856" y="2166717"/>
                </a:lnTo>
                <a:lnTo>
                  <a:pt x="2094161" y="2166717"/>
                </a:lnTo>
                <a:lnTo>
                  <a:pt x="1679468" y="2166717"/>
                </a:lnTo>
                <a:lnTo>
                  <a:pt x="1472129" y="1807588"/>
                </a:lnTo>
                <a:lnTo>
                  <a:pt x="1264787" y="1448462"/>
                </a:lnTo>
                <a:lnTo>
                  <a:pt x="1472129" y="1089345"/>
                </a:lnTo>
                <a:close/>
                <a:moveTo>
                  <a:pt x="6738610" y="730218"/>
                </a:moveTo>
                <a:lnTo>
                  <a:pt x="7127629" y="730218"/>
                </a:lnTo>
                <a:lnTo>
                  <a:pt x="7127629" y="2166717"/>
                </a:lnTo>
                <a:lnTo>
                  <a:pt x="6738610" y="2166717"/>
                </a:lnTo>
                <a:lnTo>
                  <a:pt x="6531258" y="1807588"/>
                </a:lnTo>
                <a:lnTo>
                  <a:pt x="6323917" y="1448461"/>
                </a:lnTo>
                <a:lnTo>
                  <a:pt x="6531258" y="1089345"/>
                </a:lnTo>
                <a:close/>
                <a:moveTo>
                  <a:pt x="4209038" y="730218"/>
                </a:moveTo>
                <a:lnTo>
                  <a:pt x="4623734" y="730218"/>
                </a:lnTo>
                <a:lnTo>
                  <a:pt x="5038415" y="730218"/>
                </a:lnTo>
                <a:lnTo>
                  <a:pt x="5245766" y="1089344"/>
                </a:lnTo>
                <a:lnTo>
                  <a:pt x="5453107" y="1448461"/>
                </a:lnTo>
                <a:lnTo>
                  <a:pt x="5245766" y="1807588"/>
                </a:lnTo>
                <a:lnTo>
                  <a:pt x="5038415" y="2166717"/>
                </a:lnTo>
                <a:lnTo>
                  <a:pt x="4623734" y="2166717"/>
                </a:lnTo>
                <a:lnTo>
                  <a:pt x="4209038" y="2166717"/>
                </a:lnTo>
                <a:lnTo>
                  <a:pt x="4001698" y="1807588"/>
                </a:lnTo>
                <a:lnTo>
                  <a:pt x="3794345" y="1448461"/>
                </a:lnTo>
                <a:lnTo>
                  <a:pt x="4001698" y="1089344"/>
                </a:lnTo>
                <a:close/>
                <a:moveTo>
                  <a:pt x="5473825" y="0"/>
                </a:moveTo>
                <a:lnTo>
                  <a:pt x="5888506" y="0"/>
                </a:lnTo>
                <a:lnTo>
                  <a:pt x="6303199" y="0"/>
                </a:lnTo>
                <a:lnTo>
                  <a:pt x="6510540" y="359128"/>
                </a:lnTo>
                <a:lnTo>
                  <a:pt x="6717893" y="718257"/>
                </a:lnTo>
                <a:lnTo>
                  <a:pt x="6510540" y="1077383"/>
                </a:lnTo>
                <a:lnTo>
                  <a:pt x="6303199" y="1436500"/>
                </a:lnTo>
                <a:lnTo>
                  <a:pt x="5888506" y="1436500"/>
                </a:lnTo>
                <a:lnTo>
                  <a:pt x="5473825" y="1436500"/>
                </a:lnTo>
                <a:lnTo>
                  <a:pt x="5266484" y="1077383"/>
                </a:lnTo>
                <a:lnTo>
                  <a:pt x="5059132" y="718257"/>
                </a:lnTo>
                <a:lnTo>
                  <a:pt x="5266484" y="359128"/>
                </a:lnTo>
                <a:close/>
                <a:moveTo>
                  <a:pt x="2944254" y="0"/>
                </a:moveTo>
                <a:lnTo>
                  <a:pt x="3358948" y="0"/>
                </a:lnTo>
                <a:lnTo>
                  <a:pt x="3773629" y="0"/>
                </a:lnTo>
                <a:lnTo>
                  <a:pt x="3980982" y="359129"/>
                </a:lnTo>
                <a:lnTo>
                  <a:pt x="4188323" y="718257"/>
                </a:lnTo>
                <a:lnTo>
                  <a:pt x="3980982" y="1077384"/>
                </a:lnTo>
                <a:lnTo>
                  <a:pt x="3773629" y="1436501"/>
                </a:lnTo>
                <a:lnTo>
                  <a:pt x="3358948" y="1436501"/>
                </a:lnTo>
                <a:lnTo>
                  <a:pt x="2944254" y="1436501"/>
                </a:lnTo>
                <a:lnTo>
                  <a:pt x="2736914" y="1077384"/>
                </a:lnTo>
                <a:lnTo>
                  <a:pt x="2529573" y="718257"/>
                </a:lnTo>
                <a:lnTo>
                  <a:pt x="2736914" y="3591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12BCB-B097-4CB4-92F5-30ED682E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D488-5AB7-4610-97E0-8C72F3D3EE2E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F9BF3-71EB-4735-9911-74DB7EA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4E072-30ED-44E4-8750-A4A9B287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918-A06C-4A10-B075-706B35D1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377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A99E64-548F-4D63-A490-A144824484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836" y="1"/>
            <a:ext cx="10978954" cy="3890611"/>
          </a:xfrm>
          <a:custGeom>
            <a:avLst/>
            <a:gdLst>
              <a:gd name="connsiteX0" fmla="*/ 6489751 w 10978954"/>
              <a:gd name="connsiteY0" fmla="*/ 1138134 h 3890611"/>
              <a:gd name="connsiteX1" fmla="*/ 7335157 w 10978954"/>
              <a:gd name="connsiteY1" fmla="*/ 2455389 h 3890611"/>
              <a:gd name="connsiteX2" fmla="*/ 7325325 w 10978954"/>
              <a:gd name="connsiteY2" fmla="*/ 2583183 h 3890611"/>
              <a:gd name="connsiteX3" fmla="*/ 6489751 w 10978954"/>
              <a:gd name="connsiteY3" fmla="*/ 3890611 h 3890611"/>
              <a:gd name="connsiteX4" fmla="*/ 5654177 w 10978954"/>
              <a:gd name="connsiteY4" fmla="*/ 2573353 h 3890611"/>
              <a:gd name="connsiteX5" fmla="*/ 5654177 w 10978954"/>
              <a:gd name="connsiteY5" fmla="*/ 2445559 h 3890611"/>
              <a:gd name="connsiteX6" fmla="*/ 6489751 w 10978954"/>
              <a:gd name="connsiteY6" fmla="*/ 1138134 h 3890611"/>
              <a:gd name="connsiteX7" fmla="*/ 4481878 w 10978954"/>
              <a:gd name="connsiteY7" fmla="*/ 1138134 h 3890611"/>
              <a:gd name="connsiteX8" fmla="*/ 5317452 w 10978954"/>
              <a:gd name="connsiteY8" fmla="*/ 2455389 h 3890611"/>
              <a:gd name="connsiteX9" fmla="*/ 5307623 w 10978954"/>
              <a:gd name="connsiteY9" fmla="*/ 2593013 h 3890611"/>
              <a:gd name="connsiteX10" fmla="*/ 4481878 w 10978954"/>
              <a:gd name="connsiteY10" fmla="*/ 3890611 h 3890611"/>
              <a:gd name="connsiteX11" fmla="*/ 3646305 w 10978954"/>
              <a:gd name="connsiteY11" fmla="*/ 2573353 h 3890611"/>
              <a:gd name="connsiteX12" fmla="*/ 3665963 w 10978954"/>
              <a:gd name="connsiteY12" fmla="*/ 2435729 h 3890611"/>
              <a:gd name="connsiteX13" fmla="*/ 4481878 w 10978954"/>
              <a:gd name="connsiteY13" fmla="*/ 1138134 h 3890611"/>
              <a:gd name="connsiteX14" fmla="*/ 9216775 w 10978954"/>
              <a:gd name="connsiteY14" fmla="*/ 0 h 3890611"/>
              <a:gd name="connsiteX15" fmla="*/ 10978954 w 10978954"/>
              <a:gd name="connsiteY15" fmla="*/ 0 h 3890611"/>
              <a:gd name="connsiteX16" fmla="*/ 10431484 w 10978954"/>
              <a:gd name="connsiteY16" fmla="*/ 859385 h 3890611"/>
              <a:gd name="connsiteX17" fmla="*/ 8496177 w 10978954"/>
              <a:gd name="connsiteY17" fmla="*/ 3890611 h 3890611"/>
              <a:gd name="connsiteX18" fmla="*/ 7621850 w 10978954"/>
              <a:gd name="connsiteY18" fmla="*/ 2513340 h 3890611"/>
              <a:gd name="connsiteX19" fmla="*/ 8564942 w 10978954"/>
              <a:gd name="connsiteY19" fmla="*/ 1024166 h 3890611"/>
              <a:gd name="connsiteX20" fmla="*/ 7214907 w 10978954"/>
              <a:gd name="connsiteY20" fmla="*/ 0 h 3890611"/>
              <a:gd name="connsiteX21" fmla="*/ 8973173 w 10978954"/>
              <a:gd name="connsiteY21" fmla="*/ 0 h 3890611"/>
              <a:gd name="connsiteX22" fmla="*/ 8927875 w 10978954"/>
              <a:gd name="connsiteY22" fmla="*/ 70905 h 3890611"/>
              <a:gd name="connsiteX23" fmla="*/ 7491696 w 10978954"/>
              <a:gd name="connsiteY23" fmla="*/ 2314097 h 3890611"/>
              <a:gd name="connsiteX24" fmla="*/ 6655560 w 10978954"/>
              <a:gd name="connsiteY24" fmla="*/ 996452 h 3890611"/>
              <a:gd name="connsiteX25" fmla="*/ 6675236 w 10978954"/>
              <a:gd name="connsiteY25" fmla="*/ 848956 h 3890611"/>
              <a:gd name="connsiteX26" fmla="*/ 6020795 w 10978954"/>
              <a:gd name="connsiteY26" fmla="*/ 0 h 3890611"/>
              <a:gd name="connsiteX27" fmla="*/ 6964093 w 10978954"/>
              <a:gd name="connsiteY27" fmla="*/ 0 h 3890611"/>
              <a:gd name="connsiteX28" fmla="*/ 6489031 w 10978954"/>
              <a:gd name="connsiteY28" fmla="*/ 742720 h 3890611"/>
              <a:gd name="connsiteX29" fmla="*/ 6167194 w 10978954"/>
              <a:gd name="connsiteY29" fmla="*/ 226138 h 3890611"/>
              <a:gd name="connsiteX30" fmla="*/ 5212054 w 10978954"/>
              <a:gd name="connsiteY30" fmla="*/ 0 h 3890611"/>
              <a:gd name="connsiteX31" fmla="*/ 5771524 w 10978954"/>
              <a:gd name="connsiteY31" fmla="*/ 0 h 3890611"/>
              <a:gd name="connsiteX32" fmla="*/ 5987170 w 10978954"/>
              <a:gd name="connsiteY32" fmla="*/ 334841 h 3890611"/>
              <a:gd name="connsiteX33" fmla="*/ 6293903 w 10978954"/>
              <a:gd name="connsiteY33" fmla="*/ 829962 h 3890611"/>
              <a:gd name="connsiteX34" fmla="*/ 6313613 w 10978954"/>
              <a:gd name="connsiteY34" fmla="*/ 1016709 h 3890611"/>
              <a:gd name="connsiteX35" fmla="*/ 5485801 w 10978954"/>
              <a:gd name="connsiteY35" fmla="*/ 2314097 h 3890611"/>
              <a:gd name="connsiteX36" fmla="*/ 4667847 w 10978954"/>
              <a:gd name="connsiteY36" fmla="*/ 1026536 h 3890611"/>
              <a:gd name="connsiteX37" fmla="*/ 4667847 w 10978954"/>
              <a:gd name="connsiteY37" fmla="*/ 859451 h 3890611"/>
              <a:gd name="connsiteX38" fmla="*/ 5069434 w 10978954"/>
              <a:gd name="connsiteY38" fmla="*/ 223042 h 3890611"/>
              <a:gd name="connsiteX39" fmla="*/ 4005138 w 10978954"/>
              <a:gd name="connsiteY39" fmla="*/ 0 h 3890611"/>
              <a:gd name="connsiteX40" fmla="*/ 4961289 w 10978954"/>
              <a:gd name="connsiteY40" fmla="*/ 0 h 3890611"/>
              <a:gd name="connsiteX41" fmla="*/ 4900363 w 10978954"/>
              <a:gd name="connsiteY41" fmla="*/ 97328 h 3890611"/>
              <a:gd name="connsiteX42" fmla="*/ 4481688 w 10978954"/>
              <a:gd name="connsiteY42" fmla="*/ 752990 h 3890611"/>
              <a:gd name="connsiteX43" fmla="*/ 4017585 w 10978954"/>
              <a:gd name="connsiteY43" fmla="*/ 19521 h 3890611"/>
              <a:gd name="connsiteX44" fmla="*/ 1999454 w 10978954"/>
              <a:gd name="connsiteY44" fmla="*/ 0 h 3890611"/>
              <a:gd name="connsiteX45" fmla="*/ 3763492 w 10978954"/>
              <a:gd name="connsiteY45" fmla="*/ 0 h 3890611"/>
              <a:gd name="connsiteX46" fmla="*/ 4266881 w 10978954"/>
              <a:gd name="connsiteY46" fmla="*/ 780411 h 3890611"/>
              <a:gd name="connsiteX47" fmla="*/ 4266881 w 10978954"/>
              <a:gd name="connsiteY47" fmla="*/ 1095101 h 3890611"/>
              <a:gd name="connsiteX48" fmla="*/ 3479934 w 10978954"/>
              <a:gd name="connsiteY48" fmla="*/ 2324367 h 3890611"/>
              <a:gd name="connsiteX49" fmla="*/ 2048670 w 10978954"/>
              <a:gd name="connsiteY49" fmla="*/ 77271 h 3890611"/>
              <a:gd name="connsiteX50" fmla="*/ 0 w 10978954"/>
              <a:gd name="connsiteY50" fmla="*/ 0 h 3890611"/>
              <a:gd name="connsiteX51" fmla="*/ 1754445 w 10978954"/>
              <a:gd name="connsiteY51" fmla="*/ 0 h 3890611"/>
              <a:gd name="connsiteX52" fmla="*/ 1861252 w 10978954"/>
              <a:gd name="connsiteY52" fmla="*/ 167061 h 3890611"/>
              <a:gd name="connsiteX53" fmla="*/ 3284725 w 10978954"/>
              <a:gd name="connsiteY53" fmla="*/ 2405127 h 3890611"/>
              <a:gd name="connsiteX54" fmla="*/ 3314251 w 10978954"/>
              <a:gd name="connsiteY54" fmla="*/ 2572366 h 3890611"/>
              <a:gd name="connsiteX55" fmla="*/ 2487482 w 10978954"/>
              <a:gd name="connsiteY55" fmla="*/ 3890611 h 3890611"/>
              <a:gd name="connsiteX56" fmla="*/ 548506 w 10978954"/>
              <a:gd name="connsiteY56" fmla="*/ 859385 h 389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978954" h="3890611">
                <a:moveTo>
                  <a:pt x="6489751" y="1138134"/>
                </a:moveTo>
                <a:cubicBezTo>
                  <a:pt x="6774829" y="1590328"/>
                  <a:pt x="7059909" y="2022857"/>
                  <a:pt x="7335157" y="2455389"/>
                </a:cubicBezTo>
                <a:cubicBezTo>
                  <a:pt x="7354819" y="2484881"/>
                  <a:pt x="7344987" y="2553694"/>
                  <a:pt x="7325325" y="2583183"/>
                </a:cubicBezTo>
                <a:cubicBezTo>
                  <a:pt x="7050079" y="3015715"/>
                  <a:pt x="6774829" y="3438417"/>
                  <a:pt x="6489751" y="3890611"/>
                </a:cubicBezTo>
                <a:cubicBezTo>
                  <a:pt x="6204675" y="3438417"/>
                  <a:pt x="5919597" y="3005885"/>
                  <a:pt x="5654177" y="2573353"/>
                </a:cubicBezTo>
                <a:cubicBezTo>
                  <a:pt x="5634517" y="2543864"/>
                  <a:pt x="5634517" y="2475051"/>
                  <a:pt x="5654177" y="2445559"/>
                </a:cubicBezTo>
                <a:cubicBezTo>
                  <a:pt x="5929425" y="2013027"/>
                  <a:pt x="6204675" y="1590328"/>
                  <a:pt x="6489751" y="1138134"/>
                </a:cubicBezTo>
                <a:close/>
                <a:moveTo>
                  <a:pt x="4481878" y="1138134"/>
                </a:moveTo>
                <a:cubicBezTo>
                  <a:pt x="4776788" y="1590328"/>
                  <a:pt x="5052036" y="2022857"/>
                  <a:pt x="5317452" y="2455389"/>
                </a:cubicBezTo>
                <a:cubicBezTo>
                  <a:pt x="5346944" y="2494711"/>
                  <a:pt x="5327284" y="2563526"/>
                  <a:pt x="5307623" y="2593013"/>
                </a:cubicBezTo>
                <a:cubicBezTo>
                  <a:pt x="5042206" y="3025545"/>
                  <a:pt x="4766958" y="3448249"/>
                  <a:pt x="4481878" y="3890611"/>
                </a:cubicBezTo>
                <a:cubicBezTo>
                  <a:pt x="4196800" y="3438417"/>
                  <a:pt x="3911722" y="3005885"/>
                  <a:pt x="3646305" y="2573353"/>
                </a:cubicBezTo>
                <a:cubicBezTo>
                  <a:pt x="3626644" y="2543864"/>
                  <a:pt x="3636475" y="2475051"/>
                  <a:pt x="3665963" y="2435729"/>
                </a:cubicBezTo>
                <a:cubicBezTo>
                  <a:pt x="3931384" y="2013027"/>
                  <a:pt x="4196800" y="1590328"/>
                  <a:pt x="4481878" y="1138134"/>
                </a:cubicBezTo>
                <a:close/>
                <a:moveTo>
                  <a:pt x="9216775" y="0"/>
                </a:moveTo>
                <a:lnTo>
                  <a:pt x="10978954" y="0"/>
                </a:lnTo>
                <a:lnTo>
                  <a:pt x="10431484" y="859385"/>
                </a:lnTo>
                <a:cubicBezTo>
                  <a:pt x="9788019" y="1868974"/>
                  <a:pt x="9144554" y="2877333"/>
                  <a:pt x="8496177" y="3890611"/>
                </a:cubicBezTo>
                <a:cubicBezTo>
                  <a:pt x="8191633" y="3418404"/>
                  <a:pt x="7906743" y="2965870"/>
                  <a:pt x="7621850" y="2513340"/>
                </a:cubicBezTo>
                <a:cubicBezTo>
                  <a:pt x="7936214" y="2016539"/>
                  <a:pt x="8250578" y="1519738"/>
                  <a:pt x="8564942" y="1024166"/>
                </a:cubicBezTo>
                <a:close/>
                <a:moveTo>
                  <a:pt x="7214907" y="0"/>
                </a:moveTo>
                <a:lnTo>
                  <a:pt x="8973173" y="0"/>
                </a:lnTo>
                <a:lnTo>
                  <a:pt x="8927875" y="70905"/>
                </a:lnTo>
                <a:cubicBezTo>
                  <a:pt x="8450788" y="816997"/>
                  <a:pt x="7973701" y="1561859"/>
                  <a:pt x="7491696" y="2314097"/>
                </a:cubicBezTo>
                <a:cubicBezTo>
                  <a:pt x="7206424" y="1861770"/>
                  <a:pt x="6930993" y="1429112"/>
                  <a:pt x="6655560" y="996452"/>
                </a:cubicBezTo>
                <a:cubicBezTo>
                  <a:pt x="6635886" y="966952"/>
                  <a:pt x="6645725" y="888288"/>
                  <a:pt x="6675236" y="848956"/>
                </a:cubicBezTo>
                <a:close/>
                <a:moveTo>
                  <a:pt x="6020795" y="0"/>
                </a:moveTo>
                <a:lnTo>
                  <a:pt x="6964093" y="0"/>
                </a:lnTo>
                <a:lnTo>
                  <a:pt x="6489031" y="742720"/>
                </a:lnTo>
                <a:cubicBezTo>
                  <a:pt x="6376020" y="570526"/>
                  <a:pt x="6272836" y="395872"/>
                  <a:pt x="6167194" y="226138"/>
                </a:cubicBezTo>
                <a:close/>
                <a:moveTo>
                  <a:pt x="5212054" y="0"/>
                </a:moveTo>
                <a:lnTo>
                  <a:pt x="5771524" y="0"/>
                </a:lnTo>
                <a:lnTo>
                  <a:pt x="5987170" y="334841"/>
                </a:lnTo>
                <a:cubicBezTo>
                  <a:pt x="6091878" y="498243"/>
                  <a:pt x="6195354" y="662874"/>
                  <a:pt x="6293903" y="829962"/>
                </a:cubicBezTo>
                <a:cubicBezTo>
                  <a:pt x="6323468" y="879105"/>
                  <a:pt x="6343178" y="967562"/>
                  <a:pt x="6313613" y="1016709"/>
                </a:cubicBezTo>
                <a:cubicBezTo>
                  <a:pt x="6047531" y="1439344"/>
                  <a:pt x="5771593" y="1861977"/>
                  <a:pt x="5485801" y="2314097"/>
                </a:cubicBezTo>
                <a:cubicBezTo>
                  <a:pt x="5200012" y="1861977"/>
                  <a:pt x="4924074" y="1449171"/>
                  <a:pt x="4667847" y="1026536"/>
                </a:cubicBezTo>
                <a:cubicBezTo>
                  <a:pt x="4638285" y="987221"/>
                  <a:pt x="4638285" y="898762"/>
                  <a:pt x="4667847" y="859451"/>
                </a:cubicBezTo>
                <a:cubicBezTo>
                  <a:pt x="4800889" y="648133"/>
                  <a:pt x="4933930" y="436816"/>
                  <a:pt x="5069434" y="223042"/>
                </a:cubicBezTo>
                <a:close/>
                <a:moveTo>
                  <a:pt x="4005138" y="0"/>
                </a:moveTo>
                <a:lnTo>
                  <a:pt x="4961289" y="0"/>
                </a:lnTo>
                <a:lnTo>
                  <a:pt x="4900363" y="97328"/>
                </a:lnTo>
                <a:cubicBezTo>
                  <a:pt x="4764079" y="310142"/>
                  <a:pt x="4624111" y="526646"/>
                  <a:pt x="4481688" y="752990"/>
                </a:cubicBezTo>
                <a:cubicBezTo>
                  <a:pt x="4326988" y="506963"/>
                  <a:pt x="4172286" y="262781"/>
                  <a:pt x="4017585" y="19521"/>
                </a:cubicBezTo>
                <a:close/>
                <a:moveTo>
                  <a:pt x="1999454" y="0"/>
                </a:moveTo>
                <a:lnTo>
                  <a:pt x="3763492" y="0"/>
                </a:lnTo>
                <a:lnTo>
                  <a:pt x="4266881" y="780411"/>
                </a:lnTo>
                <a:cubicBezTo>
                  <a:pt x="4335741" y="898420"/>
                  <a:pt x="4345579" y="986927"/>
                  <a:pt x="4266881" y="1095101"/>
                </a:cubicBezTo>
                <a:cubicBezTo>
                  <a:pt x="4011124" y="1488467"/>
                  <a:pt x="3755367" y="1891667"/>
                  <a:pt x="3479934" y="2324367"/>
                </a:cubicBezTo>
                <a:cubicBezTo>
                  <a:pt x="2997928" y="1572056"/>
                  <a:pt x="2523299" y="824663"/>
                  <a:pt x="2048670" y="77271"/>
                </a:cubicBezTo>
                <a:close/>
                <a:moveTo>
                  <a:pt x="0" y="0"/>
                </a:moveTo>
                <a:lnTo>
                  <a:pt x="1754445" y="0"/>
                </a:lnTo>
                <a:lnTo>
                  <a:pt x="1861252" y="167061"/>
                </a:lnTo>
                <a:cubicBezTo>
                  <a:pt x="2337383" y="912263"/>
                  <a:pt x="2812284" y="1657465"/>
                  <a:pt x="3284725" y="2405127"/>
                </a:cubicBezTo>
                <a:cubicBezTo>
                  <a:pt x="3314251" y="2454315"/>
                  <a:pt x="3333938" y="2533014"/>
                  <a:pt x="3314251" y="2572366"/>
                </a:cubicBezTo>
                <a:cubicBezTo>
                  <a:pt x="3048503" y="3005222"/>
                  <a:pt x="2772913" y="3438078"/>
                  <a:pt x="2487482" y="3890611"/>
                </a:cubicBezTo>
                <a:cubicBezTo>
                  <a:pt x="1837875" y="2877333"/>
                  <a:pt x="1193191" y="1868974"/>
                  <a:pt x="548506" y="85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39604-916F-464C-9A9A-77E5475C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A8408-8C18-4836-A709-EC5A321F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B9028-0B77-4B90-9B85-A57719E3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918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C23521E-9EB8-40AF-8A2C-CEA5AF155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C55FFF-D613-4CA8-BE38-AF4E3283C70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8000" y="2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2318161-30E4-442C-A343-1DD31253D4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1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2129912-DD3B-435F-B2ED-AC8A07F015E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4000" y="0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90FE2-5BA9-4E0B-8A8E-9543BE3B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C485C-DCD3-4161-8B22-653BC540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C9740-7FA2-4835-BA44-4B836148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800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BD248D-1840-48C4-A88D-DBCC751D606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" y="527541"/>
            <a:ext cx="6808951" cy="5802923"/>
          </a:xfrm>
          <a:custGeom>
            <a:avLst/>
            <a:gdLst>
              <a:gd name="connsiteX0" fmla="*/ 1528760 w 6808951"/>
              <a:gd name="connsiteY0" fmla="*/ 748604 h 5802923"/>
              <a:gd name="connsiteX1" fmla="*/ 2011209 w 6808951"/>
              <a:gd name="connsiteY1" fmla="*/ 748604 h 5802923"/>
              <a:gd name="connsiteX2" fmla="*/ 2011209 w 6808951"/>
              <a:gd name="connsiteY2" fmla="*/ 5139733 h 5802923"/>
              <a:gd name="connsiteX3" fmla="*/ 1528760 w 6808951"/>
              <a:gd name="connsiteY3" fmla="*/ 5139733 h 5802923"/>
              <a:gd name="connsiteX4" fmla="*/ 5717078 w 6808951"/>
              <a:gd name="connsiteY4" fmla="*/ 748603 h 5802923"/>
              <a:gd name="connsiteX5" fmla="*/ 6358028 w 6808951"/>
              <a:gd name="connsiteY5" fmla="*/ 748603 h 5802923"/>
              <a:gd name="connsiteX6" fmla="*/ 6358028 w 6808951"/>
              <a:gd name="connsiteY6" fmla="*/ 5413231 h 5802923"/>
              <a:gd name="connsiteX7" fmla="*/ 5717078 w 6808951"/>
              <a:gd name="connsiteY7" fmla="*/ 5413231 h 5802923"/>
              <a:gd name="connsiteX8" fmla="*/ 3836975 w 6808951"/>
              <a:gd name="connsiteY8" fmla="*/ 422276 h 5802923"/>
              <a:gd name="connsiteX9" fmla="*/ 4259115 w 6808951"/>
              <a:gd name="connsiteY9" fmla="*/ 422276 h 5802923"/>
              <a:gd name="connsiteX10" fmla="*/ 4259115 w 6808951"/>
              <a:gd name="connsiteY10" fmla="*/ 5360680 h 5802923"/>
              <a:gd name="connsiteX11" fmla="*/ 3836975 w 6808951"/>
              <a:gd name="connsiteY11" fmla="*/ 5360680 h 5802923"/>
              <a:gd name="connsiteX12" fmla="*/ 2892291 w 6808951"/>
              <a:gd name="connsiteY12" fmla="*/ 246187 h 5802923"/>
              <a:gd name="connsiteX13" fmla="*/ 3754940 w 6808951"/>
              <a:gd name="connsiteY13" fmla="*/ 246187 h 5802923"/>
              <a:gd name="connsiteX14" fmla="*/ 3754940 w 6808951"/>
              <a:gd name="connsiteY14" fmla="*/ 5580185 h 5802923"/>
              <a:gd name="connsiteX15" fmla="*/ 2892291 w 6808951"/>
              <a:gd name="connsiteY15" fmla="*/ 5580185 h 5802923"/>
              <a:gd name="connsiteX16" fmla="*/ 4341150 w 6808951"/>
              <a:gd name="connsiteY16" fmla="*/ 246185 h 5802923"/>
              <a:gd name="connsiteX17" fmla="*/ 4763290 w 6808951"/>
              <a:gd name="connsiteY17" fmla="*/ 246185 h 5802923"/>
              <a:gd name="connsiteX18" fmla="*/ 4763290 w 6808951"/>
              <a:gd name="connsiteY18" fmla="*/ 5712296 h 5802923"/>
              <a:gd name="connsiteX19" fmla="*/ 4341150 w 6808951"/>
              <a:gd name="connsiteY19" fmla="*/ 5712296 h 5802923"/>
              <a:gd name="connsiteX20" fmla="*/ 2093244 w 6808951"/>
              <a:gd name="connsiteY20" fmla="*/ 1 h 5802923"/>
              <a:gd name="connsiteX21" fmla="*/ 2810256 w 6808951"/>
              <a:gd name="connsiteY21" fmla="*/ 1 h 5802923"/>
              <a:gd name="connsiteX22" fmla="*/ 2810256 w 6808951"/>
              <a:gd name="connsiteY22" fmla="*/ 5802922 h 5802923"/>
              <a:gd name="connsiteX23" fmla="*/ 2093244 w 6808951"/>
              <a:gd name="connsiteY23" fmla="*/ 5802922 h 5802923"/>
              <a:gd name="connsiteX24" fmla="*/ 0 w 6808951"/>
              <a:gd name="connsiteY24" fmla="*/ 1 h 5802923"/>
              <a:gd name="connsiteX25" fmla="*/ 1446725 w 6808951"/>
              <a:gd name="connsiteY25" fmla="*/ 1 h 5802923"/>
              <a:gd name="connsiteX26" fmla="*/ 1446725 w 6808951"/>
              <a:gd name="connsiteY26" fmla="*/ 5802923 h 5802923"/>
              <a:gd name="connsiteX27" fmla="*/ 0 w 6808951"/>
              <a:gd name="connsiteY27" fmla="*/ 5802923 h 5802923"/>
              <a:gd name="connsiteX28" fmla="*/ 6440062 w 6808951"/>
              <a:gd name="connsiteY28" fmla="*/ 0 h 5802923"/>
              <a:gd name="connsiteX29" fmla="*/ 6808951 w 6808951"/>
              <a:gd name="connsiteY29" fmla="*/ 0 h 5802923"/>
              <a:gd name="connsiteX30" fmla="*/ 6808951 w 6808951"/>
              <a:gd name="connsiteY30" fmla="*/ 5802922 h 5802923"/>
              <a:gd name="connsiteX31" fmla="*/ 6440062 w 6808951"/>
              <a:gd name="connsiteY31" fmla="*/ 5802922 h 5802923"/>
              <a:gd name="connsiteX32" fmla="*/ 4845325 w 6808951"/>
              <a:gd name="connsiteY32" fmla="*/ 0 h 5802923"/>
              <a:gd name="connsiteX33" fmla="*/ 5635043 w 6808951"/>
              <a:gd name="connsiteY33" fmla="*/ 0 h 5802923"/>
              <a:gd name="connsiteX34" fmla="*/ 5635043 w 6808951"/>
              <a:gd name="connsiteY34" fmla="*/ 5580185 h 5802923"/>
              <a:gd name="connsiteX35" fmla="*/ 4845325 w 6808951"/>
              <a:gd name="connsiteY35" fmla="*/ 5580185 h 580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08951" h="5802923">
                <a:moveTo>
                  <a:pt x="1528760" y="748604"/>
                </a:moveTo>
                <a:lnTo>
                  <a:pt x="2011209" y="748604"/>
                </a:lnTo>
                <a:lnTo>
                  <a:pt x="2011209" y="5139733"/>
                </a:lnTo>
                <a:lnTo>
                  <a:pt x="1528760" y="5139733"/>
                </a:lnTo>
                <a:close/>
                <a:moveTo>
                  <a:pt x="5717078" y="748603"/>
                </a:moveTo>
                <a:lnTo>
                  <a:pt x="6358028" y="748603"/>
                </a:lnTo>
                <a:lnTo>
                  <a:pt x="6358028" y="5413231"/>
                </a:lnTo>
                <a:lnTo>
                  <a:pt x="5717078" y="5413231"/>
                </a:lnTo>
                <a:close/>
                <a:moveTo>
                  <a:pt x="3836975" y="422276"/>
                </a:moveTo>
                <a:lnTo>
                  <a:pt x="4259115" y="422276"/>
                </a:lnTo>
                <a:lnTo>
                  <a:pt x="4259115" y="5360680"/>
                </a:lnTo>
                <a:lnTo>
                  <a:pt x="3836975" y="5360680"/>
                </a:lnTo>
                <a:close/>
                <a:moveTo>
                  <a:pt x="2892291" y="246187"/>
                </a:moveTo>
                <a:lnTo>
                  <a:pt x="3754940" y="246187"/>
                </a:lnTo>
                <a:lnTo>
                  <a:pt x="3754940" y="5580185"/>
                </a:lnTo>
                <a:lnTo>
                  <a:pt x="2892291" y="5580185"/>
                </a:lnTo>
                <a:close/>
                <a:moveTo>
                  <a:pt x="4341150" y="246185"/>
                </a:moveTo>
                <a:lnTo>
                  <a:pt x="4763290" y="246185"/>
                </a:lnTo>
                <a:lnTo>
                  <a:pt x="4763290" y="5712296"/>
                </a:lnTo>
                <a:lnTo>
                  <a:pt x="4341150" y="5712296"/>
                </a:lnTo>
                <a:close/>
                <a:moveTo>
                  <a:pt x="2093244" y="1"/>
                </a:moveTo>
                <a:lnTo>
                  <a:pt x="2810256" y="1"/>
                </a:lnTo>
                <a:lnTo>
                  <a:pt x="2810256" y="5802922"/>
                </a:lnTo>
                <a:lnTo>
                  <a:pt x="2093244" y="5802922"/>
                </a:lnTo>
                <a:close/>
                <a:moveTo>
                  <a:pt x="0" y="1"/>
                </a:moveTo>
                <a:lnTo>
                  <a:pt x="1446725" y="1"/>
                </a:lnTo>
                <a:lnTo>
                  <a:pt x="1446725" y="5802923"/>
                </a:lnTo>
                <a:lnTo>
                  <a:pt x="0" y="5802923"/>
                </a:lnTo>
                <a:close/>
                <a:moveTo>
                  <a:pt x="6440062" y="0"/>
                </a:moveTo>
                <a:lnTo>
                  <a:pt x="6808951" y="0"/>
                </a:lnTo>
                <a:lnTo>
                  <a:pt x="6808951" y="5802922"/>
                </a:lnTo>
                <a:lnTo>
                  <a:pt x="6440062" y="5802922"/>
                </a:lnTo>
                <a:close/>
                <a:moveTo>
                  <a:pt x="4845325" y="0"/>
                </a:moveTo>
                <a:lnTo>
                  <a:pt x="5635043" y="0"/>
                </a:lnTo>
                <a:lnTo>
                  <a:pt x="5635043" y="5580185"/>
                </a:lnTo>
                <a:lnTo>
                  <a:pt x="4845325" y="558018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F93FC-EE70-487F-8C7B-811CC463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8B1C0-A879-4914-A8D5-44AB6AD3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D0525-4E88-4F02-B961-B5F25421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53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31A3E1-ABFC-42D2-87B5-26AC4D5F5D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0"/>
            <a:ext cx="5627914" cy="6858000"/>
          </a:xfrm>
          <a:custGeom>
            <a:avLst/>
            <a:gdLst>
              <a:gd name="connsiteX0" fmla="*/ 1626636 w 5627914"/>
              <a:gd name="connsiteY0" fmla="*/ 0 h 6858000"/>
              <a:gd name="connsiteX1" fmla="*/ 5627914 w 5627914"/>
              <a:gd name="connsiteY1" fmla="*/ 0 h 6858000"/>
              <a:gd name="connsiteX2" fmla="*/ 4001278 w 5627914"/>
              <a:gd name="connsiteY2" fmla="*/ 6858000 h 6858000"/>
              <a:gd name="connsiteX3" fmla="*/ 0 w 56279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7914" h="6858000">
                <a:moveTo>
                  <a:pt x="1626636" y="0"/>
                </a:moveTo>
                <a:lnTo>
                  <a:pt x="5627914" y="0"/>
                </a:lnTo>
                <a:lnTo>
                  <a:pt x="40012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B021B-885C-4346-A7F3-257A9C56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ABB16-E923-4E0E-9B24-E877819C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B9BE-C6E9-4C9F-B296-C65490C9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481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7B7EC8-5817-405A-B877-83B48393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4090737"/>
              <a:gd name="connsiteX1" fmla="*/ 12192000 w 12192000"/>
              <a:gd name="connsiteY1" fmla="*/ 0 h 4090737"/>
              <a:gd name="connsiteX2" fmla="*/ 12192000 w 12192000"/>
              <a:gd name="connsiteY2" fmla="*/ 4090737 h 4090737"/>
              <a:gd name="connsiteX3" fmla="*/ 0 w 12192000"/>
              <a:gd name="connsiteY3" fmla="*/ 4090737 h 409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90737">
                <a:moveTo>
                  <a:pt x="0" y="0"/>
                </a:moveTo>
                <a:lnTo>
                  <a:pt x="12192000" y="0"/>
                </a:lnTo>
                <a:lnTo>
                  <a:pt x="12192000" y="4090737"/>
                </a:lnTo>
                <a:lnTo>
                  <a:pt x="0" y="40907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797CC-7003-4D4E-B048-082AEABA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C38B-CFA5-474E-B0A7-D1F7FC6E8374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62C22-2190-4A6F-952D-27AE2AE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60CF7-8F36-42D6-ADB2-D127A2DD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4E9CE-C3F5-458D-BAEE-056B20C29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69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779CD9-01FF-4018-BC92-DDCA4384B1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4356" y="527541"/>
            <a:ext cx="6627645" cy="5802921"/>
          </a:xfrm>
          <a:custGeom>
            <a:avLst/>
            <a:gdLst>
              <a:gd name="connsiteX0" fmla="*/ 3902913 w 6627645"/>
              <a:gd name="connsiteY0" fmla="*/ 748603 h 5802921"/>
              <a:gd name="connsiteX1" fmla="*/ 4385362 w 6627645"/>
              <a:gd name="connsiteY1" fmla="*/ 748603 h 5802921"/>
              <a:gd name="connsiteX2" fmla="*/ 4385362 w 6627645"/>
              <a:gd name="connsiteY2" fmla="*/ 5139732 h 5802921"/>
              <a:gd name="connsiteX3" fmla="*/ 3902913 w 6627645"/>
              <a:gd name="connsiteY3" fmla="*/ 5139732 h 5802921"/>
              <a:gd name="connsiteX4" fmla="*/ 788935 w 6627645"/>
              <a:gd name="connsiteY4" fmla="*/ 485335 h 5802921"/>
              <a:gd name="connsiteX5" fmla="*/ 1495835 w 6627645"/>
              <a:gd name="connsiteY5" fmla="*/ 485335 h 5802921"/>
              <a:gd name="connsiteX6" fmla="*/ 1495835 w 6627645"/>
              <a:gd name="connsiteY6" fmla="*/ 5028235 h 5802921"/>
              <a:gd name="connsiteX7" fmla="*/ 788935 w 6627645"/>
              <a:gd name="connsiteY7" fmla="*/ 5028235 h 5802921"/>
              <a:gd name="connsiteX8" fmla="*/ 6211128 w 6627645"/>
              <a:gd name="connsiteY8" fmla="*/ 422274 h 5802921"/>
              <a:gd name="connsiteX9" fmla="*/ 6627645 w 6627645"/>
              <a:gd name="connsiteY9" fmla="*/ 422274 h 5802921"/>
              <a:gd name="connsiteX10" fmla="*/ 6627645 w 6627645"/>
              <a:gd name="connsiteY10" fmla="*/ 422275 h 5802921"/>
              <a:gd name="connsiteX11" fmla="*/ 6627645 w 6627645"/>
              <a:gd name="connsiteY11" fmla="*/ 5360678 h 5802921"/>
              <a:gd name="connsiteX12" fmla="*/ 6211128 w 6627645"/>
              <a:gd name="connsiteY12" fmla="*/ 5360678 h 5802921"/>
              <a:gd name="connsiteX13" fmla="*/ 1577870 w 6627645"/>
              <a:gd name="connsiteY13" fmla="*/ 326571 h 5802921"/>
              <a:gd name="connsiteX14" fmla="*/ 2284770 w 6627645"/>
              <a:gd name="connsiteY14" fmla="*/ 326571 h 5802921"/>
              <a:gd name="connsiteX15" fmla="*/ 2284770 w 6627645"/>
              <a:gd name="connsiteY15" fmla="*/ 5580183 h 5802921"/>
              <a:gd name="connsiteX16" fmla="*/ 1577870 w 6627645"/>
              <a:gd name="connsiteY16" fmla="*/ 5580183 h 5802921"/>
              <a:gd name="connsiteX17" fmla="*/ 5266444 w 6627645"/>
              <a:gd name="connsiteY17" fmla="*/ 246185 h 5802921"/>
              <a:gd name="connsiteX18" fmla="*/ 6129093 w 6627645"/>
              <a:gd name="connsiteY18" fmla="*/ 246185 h 5802921"/>
              <a:gd name="connsiteX19" fmla="*/ 6129093 w 6627645"/>
              <a:gd name="connsiteY19" fmla="*/ 5580183 h 5802921"/>
              <a:gd name="connsiteX20" fmla="*/ 5266444 w 6627645"/>
              <a:gd name="connsiteY20" fmla="*/ 5580183 h 5802921"/>
              <a:gd name="connsiteX21" fmla="*/ 0 w 6627645"/>
              <a:gd name="connsiteY21" fmla="*/ 128953 h 5802921"/>
              <a:gd name="connsiteX22" fmla="*/ 706900 w 6627645"/>
              <a:gd name="connsiteY22" fmla="*/ 128953 h 5802921"/>
              <a:gd name="connsiteX23" fmla="*/ 706900 w 6627645"/>
              <a:gd name="connsiteY23" fmla="*/ 5580183 h 5802921"/>
              <a:gd name="connsiteX24" fmla="*/ 0 w 6627645"/>
              <a:gd name="connsiteY24" fmla="*/ 5580183 h 5802921"/>
              <a:gd name="connsiteX25" fmla="*/ 4467396 w 6627645"/>
              <a:gd name="connsiteY25" fmla="*/ 0 h 5802921"/>
              <a:gd name="connsiteX26" fmla="*/ 5184408 w 6627645"/>
              <a:gd name="connsiteY26" fmla="*/ 0 h 5802921"/>
              <a:gd name="connsiteX27" fmla="*/ 5184408 w 6627645"/>
              <a:gd name="connsiteY27" fmla="*/ 5802921 h 5802921"/>
              <a:gd name="connsiteX28" fmla="*/ 4467396 w 6627645"/>
              <a:gd name="connsiteY28" fmla="*/ 5802921 h 5802921"/>
              <a:gd name="connsiteX29" fmla="*/ 2366805 w 6627645"/>
              <a:gd name="connsiteY29" fmla="*/ 0 h 5802921"/>
              <a:gd name="connsiteX30" fmla="*/ 3820877 w 6627645"/>
              <a:gd name="connsiteY30" fmla="*/ 0 h 5802921"/>
              <a:gd name="connsiteX31" fmla="*/ 3820877 w 6627645"/>
              <a:gd name="connsiteY31" fmla="*/ 5802921 h 5802921"/>
              <a:gd name="connsiteX32" fmla="*/ 2366805 w 6627645"/>
              <a:gd name="connsiteY32" fmla="*/ 5802921 h 580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627645" h="5802921">
                <a:moveTo>
                  <a:pt x="3902913" y="748603"/>
                </a:moveTo>
                <a:lnTo>
                  <a:pt x="4385362" y="748603"/>
                </a:lnTo>
                <a:lnTo>
                  <a:pt x="4385362" y="5139732"/>
                </a:lnTo>
                <a:lnTo>
                  <a:pt x="3902913" y="5139732"/>
                </a:lnTo>
                <a:close/>
                <a:moveTo>
                  <a:pt x="788935" y="485335"/>
                </a:moveTo>
                <a:lnTo>
                  <a:pt x="1495835" y="485335"/>
                </a:lnTo>
                <a:lnTo>
                  <a:pt x="1495835" y="5028235"/>
                </a:lnTo>
                <a:lnTo>
                  <a:pt x="788935" y="5028235"/>
                </a:lnTo>
                <a:close/>
                <a:moveTo>
                  <a:pt x="6211128" y="422274"/>
                </a:moveTo>
                <a:lnTo>
                  <a:pt x="6627645" y="422274"/>
                </a:lnTo>
                <a:lnTo>
                  <a:pt x="6627645" y="422275"/>
                </a:lnTo>
                <a:lnTo>
                  <a:pt x="6627645" y="5360678"/>
                </a:lnTo>
                <a:lnTo>
                  <a:pt x="6211128" y="5360678"/>
                </a:lnTo>
                <a:close/>
                <a:moveTo>
                  <a:pt x="1577870" y="326571"/>
                </a:moveTo>
                <a:lnTo>
                  <a:pt x="2284770" y="326571"/>
                </a:lnTo>
                <a:lnTo>
                  <a:pt x="2284770" y="5580183"/>
                </a:lnTo>
                <a:lnTo>
                  <a:pt x="1577870" y="5580183"/>
                </a:lnTo>
                <a:close/>
                <a:moveTo>
                  <a:pt x="5266444" y="246185"/>
                </a:moveTo>
                <a:lnTo>
                  <a:pt x="6129093" y="246185"/>
                </a:lnTo>
                <a:lnTo>
                  <a:pt x="6129093" y="5580183"/>
                </a:lnTo>
                <a:lnTo>
                  <a:pt x="5266444" y="5580183"/>
                </a:lnTo>
                <a:close/>
                <a:moveTo>
                  <a:pt x="0" y="128953"/>
                </a:moveTo>
                <a:lnTo>
                  <a:pt x="706900" y="128953"/>
                </a:lnTo>
                <a:lnTo>
                  <a:pt x="706900" y="5580183"/>
                </a:lnTo>
                <a:lnTo>
                  <a:pt x="0" y="5580183"/>
                </a:lnTo>
                <a:close/>
                <a:moveTo>
                  <a:pt x="4467396" y="0"/>
                </a:moveTo>
                <a:lnTo>
                  <a:pt x="5184408" y="0"/>
                </a:lnTo>
                <a:lnTo>
                  <a:pt x="5184408" y="5802921"/>
                </a:lnTo>
                <a:lnTo>
                  <a:pt x="4467396" y="5802921"/>
                </a:lnTo>
                <a:close/>
                <a:moveTo>
                  <a:pt x="2366805" y="0"/>
                </a:moveTo>
                <a:lnTo>
                  <a:pt x="3820877" y="0"/>
                </a:lnTo>
                <a:lnTo>
                  <a:pt x="3820877" y="5802921"/>
                </a:lnTo>
                <a:lnTo>
                  <a:pt x="2366805" y="58029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797CC-7003-4D4E-B048-082AEABA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C38B-CFA5-474E-B0A7-D1F7FC6E8374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62C22-2190-4A6F-952D-27AE2AE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60CF7-8F36-42D6-ADB2-D127A2DD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4E9CE-C3F5-458D-BAEE-056B20C29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278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807AAE-1492-4538-859A-C7D29D5DF22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EDE8D-4D92-4BDB-AD85-5E4D3E4E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36B1C-63F0-4FC2-9B82-7800DC72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4C07E-6DEF-4003-B9E5-71DE6870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0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FA4B623-28B1-6147-853D-7123C3802D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548" y="491744"/>
            <a:ext cx="8375904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6312A7-B24B-5C47-9BB2-6084F4488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7BDBF-C097-854E-9938-35EE55F68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D263E9A-ADE8-41C9-B5B8-BCD068F41C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3564" y="1700213"/>
            <a:ext cx="5317067" cy="424772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D8D2C28B-3A95-47D5-BEFB-3FA23E5305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1700213"/>
            <a:ext cx="5510151" cy="4267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12AC86-0A89-4ACE-B459-EF46589D9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D981ABA-8283-2EB2-E627-620091F900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36E1B-FF4C-1CF2-4DEA-6E6B4D6BC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147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7A6BE6-09C0-43F0-B0FE-AA1EEA8CAE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06176" y="0"/>
            <a:ext cx="7385824" cy="6858000"/>
          </a:xfrm>
          <a:custGeom>
            <a:avLst/>
            <a:gdLst>
              <a:gd name="connsiteX0" fmla="*/ 0 w 7385824"/>
              <a:gd name="connsiteY0" fmla="*/ 0 h 6858000"/>
              <a:gd name="connsiteX1" fmla="*/ 7385824 w 7385824"/>
              <a:gd name="connsiteY1" fmla="*/ 0 h 6858000"/>
              <a:gd name="connsiteX2" fmla="*/ 7385824 w 7385824"/>
              <a:gd name="connsiteY2" fmla="*/ 6858000 h 6858000"/>
              <a:gd name="connsiteX3" fmla="*/ 0 w 73858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85824" h="6858000">
                <a:moveTo>
                  <a:pt x="0" y="0"/>
                </a:moveTo>
                <a:lnTo>
                  <a:pt x="7385824" y="0"/>
                </a:lnTo>
                <a:lnTo>
                  <a:pt x="7385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6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09296A-358E-465D-AA85-47096323F2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2"/>
            <a:ext cx="6096000" cy="6524788"/>
          </a:xfrm>
          <a:custGeom>
            <a:avLst/>
            <a:gdLst>
              <a:gd name="connsiteX0" fmla="*/ 0 w 6096000"/>
              <a:gd name="connsiteY0" fmla="*/ 0 h 6524788"/>
              <a:gd name="connsiteX1" fmla="*/ 6096000 w 6096000"/>
              <a:gd name="connsiteY1" fmla="*/ 0 h 6524788"/>
              <a:gd name="connsiteX2" fmla="*/ 6096000 w 6096000"/>
              <a:gd name="connsiteY2" fmla="*/ 3 h 6524788"/>
              <a:gd name="connsiteX3" fmla="*/ 3760922 w 6096000"/>
              <a:gd name="connsiteY3" fmla="*/ 3 h 6524788"/>
              <a:gd name="connsiteX4" fmla="*/ 6095998 w 6096000"/>
              <a:gd name="connsiteY4" fmla="*/ 1807112 h 6524788"/>
              <a:gd name="connsiteX5" fmla="*/ 0 w 6096000"/>
              <a:gd name="connsiteY5" fmla="*/ 6524788 h 652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524788">
                <a:moveTo>
                  <a:pt x="0" y="0"/>
                </a:moveTo>
                <a:lnTo>
                  <a:pt x="6096000" y="0"/>
                </a:lnTo>
                <a:lnTo>
                  <a:pt x="6096000" y="3"/>
                </a:lnTo>
                <a:lnTo>
                  <a:pt x="3760922" y="3"/>
                </a:lnTo>
                <a:lnTo>
                  <a:pt x="6095998" y="1807112"/>
                </a:lnTo>
                <a:lnTo>
                  <a:pt x="0" y="6524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69877DB-47E6-4652-AC82-4586C999AF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524788"/>
          </a:xfrm>
          <a:custGeom>
            <a:avLst/>
            <a:gdLst>
              <a:gd name="connsiteX0" fmla="*/ 2335074 w 6096000"/>
              <a:gd name="connsiteY0" fmla="*/ 0 h 6524788"/>
              <a:gd name="connsiteX1" fmla="*/ 6096000 w 6096000"/>
              <a:gd name="connsiteY1" fmla="*/ 0 h 6524788"/>
              <a:gd name="connsiteX2" fmla="*/ 6096000 w 6096000"/>
              <a:gd name="connsiteY2" fmla="*/ 6524788 h 6524788"/>
              <a:gd name="connsiteX3" fmla="*/ 0 w 6096000"/>
              <a:gd name="connsiteY3" fmla="*/ 1807111 h 6524788"/>
              <a:gd name="connsiteX4" fmla="*/ 0 w 6096000"/>
              <a:gd name="connsiteY4" fmla="*/ 1807108 h 652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24788">
                <a:moveTo>
                  <a:pt x="2335074" y="0"/>
                </a:moveTo>
                <a:lnTo>
                  <a:pt x="6096000" y="0"/>
                </a:lnTo>
                <a:lnTo>
                  <a:pt x="6096000" y="6524788"/>
                </a:lnTo>
                <a:lnTo>
                  <a:pt x="0" y="1807111"/>
                </a:lnTo>
                <a:lnTo>
                  <a:pt x="0" y="18071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B021B-885C-4346-A7F3-257A9C56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ABB16-E923-4E0E-9B24-E877819C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B9BE-C6E9-4C9F-B296-C65490C9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911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54EBB7-CBC8-4627-885F-B3C4012BD6E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40437" y="1152144"/>
            <a:ext cx="4207126" cy="1464430"/>
          </a:xfrm>
          <a:custGeom>
            <a:avLst/>
            <a:gdLst>
              <a:gd name="connsiteX0" fmla="*/ 0 w 4207126"/>
              <a:gd name="connsiteY0" fmla="*/ 0 h 1464430"/>
              <a:gd name="connsiteX1" fmla="*/ 4207126 w 4207126"/>
              <a:gd name="connsiteY1" fmla="*/ 0 h 1464430"/>
              <a:gd name="connsiteX2" fmla="*/ 4207126 w 4207126"/>
              <a:gd name="connsiteY2" fmla="*/ 1464430 h 1464430"/>
              <a:gd name="connsiteX3" fmla="*/ 0 w 4207126"/>
              <a:gd name="connsiteY3" fmla="*/ 1464430 h 146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1464430">
                <a:moveTo>
                  <a:pt x="0" y="0"/>
                </a:moveTo>
                <a:lnTo>
                  <a:pt x="4207126" y="0"/>
                </a:lnTo>
                <a:lnTo>
                  <a:pt x="4207126" y="1464430"/>
                </a:lnTo>
                <a:lnTo>
                  <a:pt x="0" y="1464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380C8A-3D86-4C5B-B290-B79BABE923F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40437" y="2696786"/>
            <a:ext cx="4207126" cy="1464430"/>
          </a:xfrm>
          <a:custGeom>
            <a:avLst/>
            <a:gdLst>
              <a:gd name="connsiteX0" fmla="*/ 0 w 4207126"/>
              <a:gd name="connsiteY0" fmla="*/ 0 h 1464430"/>
              <a:gd name="connsiteX1" fmla="*/ 4207126 w 4207126"/>
              <a:gd name="connsiteY1" fmla="*/ 0 h 1464430"/>
              <a:gd name="connsiteX2" fmla="*/ 4207126 w 4207126"/>
              <a:gd name="connsiteY2" fmla="*/ 1464430 h 1464430"/>
              <a:gd name="connsiteX3" fmla="*/ 0 w 4207126"/>
              <a:gd name="connsiteY3" fmla="*/ 1464430 h 146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1464430">
                <a:moveTo>
                  <a:pt x="0" y="0"/>
                </a:moveTo>
                <a:lnTo>
                  <a:pt x="4207126" y="0"/>
                </a:lnTo>
                <a:lnTo>
                  <a:pt x="4207126" y="1464430"/>
                </a:lnTo>
                <a:lnTo>
                  <a:pt x="0" y="1464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A19AD0-3443-4D16-A5FC-A8675E9826C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40437" y="4241426"/>
            <a:ext cx="4207126" cy="1464430"/>
          </a:xfrm>
          <a:custGeom>
            <a:avLst/>
            <a:gdLst>
              <a:gd name="connsiteX0" fmla="*/ 0 w 4207126"/>
              <a:gd name="connsiteY0" fmla="*/ 0 h 1464430"/>
              <a:gd name="connsiteX1" fmla="*/ 4207126 w 4207126"/>
              <a:gd name="connsiteY1" fmla="*/ 0 h 1464430"/>
              <a:gd name="connsiteX2" fmla="*/ 4207126 w 4207126"/>
              <a:gd name="connsiteY2" fmla="*/ 1464430 h 1464430"/>
              <a:gd name="connsiteX3" fmla="*/ 0 w 4207126"/>
              <a:gd name="connsiteY3" fmla="*/ 1464430 h 146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1464430">
                <a:moveTo>
                  <a:pt x="0" y="0"/>
                </a:moveTo>
                <a:lnTo>
                  <a:pt x="4207126" y="0"/>
                </a:lnTo>
                <a:lnTo>
                  <a:pt x="4207126" y="1464430"/>
                </a:lnTo>
                <a:lnTo>
                  <a:pt x="0" y="1464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181A7-011D-4A90-A757-A730D975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3099B-6D23-4363-BB2C-DADC9EB9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3BB0F-662F-423E-A316-C22E2210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463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CE464BE-1B00-4A56-92A6-97832F0757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9118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4D1DC6-65E5-4E77-BD0F-29E17EA15A0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40237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976B7-873D-4E89-A70E-E4E1EC4DE3C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1356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0FE4EDE-42D5-4790-8013-D49644A077B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902475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B2FD6-0C51-44A7-AC10-62EB21AB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4BF0A-4554-4AA4-BD60-DE9F8AA2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DFA69-A961-49A4-B2C6-0925083A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660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18E590-3BA0-4BA1-8A0F-ED433E9F8C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5529" y="856413"/>
            <a:ext cx="2640944" cy="2992946"/>
          </a:xfrm>
          <a:custGeom>
            <a:avLst/>
            <a:gdLst>
              <a:gd name="connsiteX0" fmla="*/ 177271 w 2351061"/>
              <a:gd name="connsiteY0" fmla="*/ 1352801 h 2664426"/>
              <a:gd name="connsiteX1" fmla="*/ 202506 w 2351061"/>
              <a:gd name="connsiteY1" fmla="*/ 1378036 h 2664426"/>
              <a:gd name="connsiteX2" fmla="*/ 71059 w 2351061"/>
              <a:gd name="connsiteY2" fmla="*/ 1509483 h 2664426"/>
              <a:gd name="connsiteX3" fmla="*/ 1175531 w 2351061"/>
              <a:gd name="connsiteY3" fmla="*/ 2613954 h 2664426"/>
              <a:gd name="connsiteX4" fmla="*/ 2280002 w 2351061"/>
              <a:gd name="connsiteY4" fmla="*/ 1509483 h 2664426"/>
              <a:gd name="connsiteX5" fmla="*/ 2148555 w 2351061"/>
              <a:gd name="connsiteY5" fmla="*/ 1378036 h 2664426"/>
              <a:gd name="connsiteX6" fmla="*/ 2173791 w 2351061"/>
              <a:gd name="connsiteY6" fmla="*/ 1352801 h 2664426"/>
              <a:gd name="connsiteX7" fmla="*/ 2330474 w 2351061"/>
              <a:gd name="connsiteY7" fmla="*/ 1509483 h 2664426"/>
              <a:gd name="connsiteX8" fmla="*/ 1175531 w 2351061"/>
              <a:gd name="connsiteY8" fmla="*/ 2664426 h 2664426"/>
              <a:gd name="connsiteX9" fmla="*/ 20588 w 2351061"/>
              <a:gd name="connsiteY9" fmla="*/ 1509483 h 2664426"/>
              <a:gd name="connsiteX10" fmla="*/ 1175531 w 2351061"/>
              <a:gd name="connsiteY10" fmla="*/ 405012 h 2664426"/>
              <a:gd name="connsiteX11" fmla="*/ 2148555 w 2351061"/>
              <a:gd name="connsiteY11" fmla="*/ 1378036 h 2664426"/>
              <a:gd name="connsiteX12" fmla="*/ 1175531 w 2351061"/>
              <a:gd name="connsiteY12" fmla="*/ 2351060 h 2664426"/>
              <a:gd name="connsiteX13" fmla="*/ 202506 w 2351061"/>
              <a:gd name="connsiteY13" fmla="*/ 1378036 h 2664426"/>
              <a:gd name="connsiteX14" fmla="*/ 1175531 w 2351061"/>
              <a:gd name="connsiteY14" fmla="*/ 0 h 2664426"/>
              <a:gd name="connsiteX15" fmla="*/ 2351061 w 2351061"/>
              <a:gd name="connsiteY15" fmla="*/ 1175530 h 2664426"/>
              <a:gd name="connsiteX16" fmla="*/ 2173791 w 2351061"/>
              <a:gd name="connsiteY16" fmla="*/ 1352801 h 2664426"/>
              <a:gd name="connsiteX17" fmla="*/ 1175531 w 2351061"/>
              <a:gd name="connsiteY17" fmla="*/ 354541 h 2664426"/>
              <a:gd name="connsiteX18" fmla="*/ 177271 w 2351061"/>
              <a:gd name="connsiteY18" fmla="*/ 1352801 h 2664426"/>
              <a:gd name="connsiteX19" fmla="*/ 0 w 2351061"/>
              <a:gd name="connsiteY19" fmla="*/ 1175530 h 26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1061" h="2664426">
                <a:moveTo>
                  <a:pt x="177271" y="1352801"/>
                </a:moveTo>
                <a:lnTo>
                  <a:pt x="202506" y="1378036"/>
                </a:lnTo>
                <a:lnTo>
                  <a:pt x="71059" y="1509483"/>
                </a:lnTo>
                <a:lnTo>
                  <a:pt x="1175531" y="2613954"/>
                </a:lnTo>
                <a:lnTo>
                  <a:pt x="2280002" y="1509483"/>
                </a:lnTo>
                <a:lnTo>
                  <a:pt x="2148555" y="1378036"/>
                </a:lnTo>
                <a:lnTo>
                  <a:pt x="2173791" y="1352801"/>
                </a:lnTo>
                <a:lnTo>
                  <a:pt x="2330474" y="1509483"/>
                </a:lnTo>
                <a:lnTo>
                  <a:pt x="1175531" y="2664426"/>
                </a:lnTo>
                <a:lnTo>
                  <a:pt x="20588" y="1509483"/>
                </a:lnTo>
                <a:close/>
                <a:moveTo>
                  <a:pt x="1175531" y="405012"/>
                </a:moveTo>
                <a:lnTo>
                  <a:pt x="2148555" y="1378036"/>
                </a:lnTo>
                <a:lnTo>
                  <a:pt x="1175531" y="2351060"/>
                </a:lnTo>
                <a:lnTo>
                  <a:pt x="202506" y="1378036"/>
                </a:lnTo>
                <a:close/>
                <a:moveTo>
                  <a:pt x="1175531" y="0"/>
                </a:moveTo>
                <a:lnTo>
                  <a:pt x="2351061" y="1175530"/>
                </a:lnTo>
                <a:lnTo>
                  <a:pt x="2173791" y="1352801"/>
                </a:lnTo>
                <a:lnTo>
                  <a:pt x="1175531" y="354541"/>
                </a:lnTo>
                <a:lnTo>
                  <a:pt x="177271" y="1352801"/>
                </a:lnTo>
                <a:lnTo>
                  <a:pt x="0" y="11755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EAFA800-087D-40B1-B064-65DE04CA8E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22679" y="879231"/>
            <a:ext cx="2640944" cy="2992946"/>
          </a:xfrm>
          <a:custGeom>
            <a:avLst/>
            <a:gdLst>
              <a:gd name="connsiteX0" fmla="*/ 177271 w 2351061"/>
              <a:gd name="connsiteY0" fmla="*/ 1352801 h 2664426"/>
              <a:gd name="connsiteX1" fmla="*/ 202506 w 2351061"/>
              <a:gd name="connsiteY1" fmla="*/ 1378036 h 2664426"/>
              <a:gd name="connsiteX2" fmla="*/ 71059 w 2351061"/>
              <a:gd name="connsiteY2" fmla="*/ 1509483 h 2664426"/>
              <a:gd name="connsiteX3" fmla="*/ 1175530 w 2351061"/>
              <a:gd name="connsiteY3" fmla="*/ 2613954 h 2664426"/>
              <a:gd name="connsiteX4" fmla="*/ 2280002 w 2351061"/>
              <a:gd name="connsiteY4" fmla="*/ 1509483 h 2664426"/>
              <a:gd name="connsiteX5" fmla="*/ 2148555 w 2351061"/>
              <a:gd name="connsiteY5" fmla="*/ 1378036 h 2664426"/>
              <a:gd name="connsiteX6" fmla="*/ 2173791 w 2351061"/>
              <a:gd name="connsiteY6" fmla="*/ 1352801 h 2664426"/>
              <a:gd name="connsiteX7" fmla="*/ 2330474 w 2351061"/>
              <a:gd name="connsiteY7" fmla="*/ 1509483 h 2664426"/>
              <a:gd name="connsiteX8" fmla="*/ 1175530 w 2351061"/>
              <a:gd name="connsiteY8" fmla="*/ 2664426 h 2664426"/>
              <a:gd name="connsiteX9" fmla="*/ 20588 w 2351061"/>
              <a:gd name="connsiteY9" fmla="*/ 1509483 h 2664426"/>
              <a:gd name="connsiteX10" fmla="*/ 1175530 w 2351061"/>
              <a:gd name="connsiteY10" fmla="*/ 405012 h 2664426"/>
              <a:gd name="connsiteX11" fmla="*/ 2148555 w 2351061"/>
              <a:gd name="connsiteY11" fmla="*/ 1378036 h 2664426"/>
              <a:gd name="connsiteX12" fmla="*/ 1175530 w 2351061"/>
              <a:gd name="connsiteY12" fmla="*/ 2351060 h 2664426"/>
              <a:gd name="connsiteX13" fmla="*/ 202506 w 2351061"/>
              <a:gd name="connsiteY13" fmla="*/ 1378036 h 2664426"/>
              <a:gd name="connsiteX14" fmla="*/ 1175530 w 2351061"/>
              <a:gd name="connsiteY14" fmla="*/ 0 h 2664426"/>
              <a:gd name="connsiteX15" fmla="*/ 2351061 w 2351061"/>
              <a:gd name="connsiteY15" fmla="*/ 1175530 h 2664426"/>
              <a:gd name="connsiteX16" fmla="*/ 2173791 w 2351061"/>
              <a:gd name="connsiteY16" fmla="*/ 1352801 h 2664426"/>
              <a:gd name="connsiteX17" fmla="*/ 1175530 w 2351061"/>
              <a:gd name="connsiteY17" fmla="*/ 354541 h 2664426"/>
              <a:gd name="connsiteX18" fmla="*/ 177271 w 2351061"/>
              <a:gd name="connsiteY18" fmla="*/ 1352801 h 2664426"/>
              <a:gd name="connsiteX19" fmla="*/ 0 w 2351061"/>
              <a:gd name="connsiteY19" fmla="*/ 1175530 h 26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1061" h="2664426">
                <a:moveTo>
                  <a:pt x="177271" y="1352801"/>
                </a:moveTo>
                <a:lnTo>
                  <a:pt x="202506" y="1378036"/>
                </a:lnTo>
                <a:lnTo>
                  <a:pt x="71059" y="1509483"/>
                </a:lnTo>
                <a:lnTo>
                  <a:pt x="1175530" y="2613954"/>
                </a:lnTo>
                <a:lnTo>
                  <a:pt x="2280002" y="1509483"/>
                </a:lnTo>
                <a:lnTo>
                  <a:pt x="2148555" y="1378036"/>
                </a:lnTo>
                <a:lnTo>
                  <a:pt x="2173791" y="1352801"/>
                </a:lnTo>
                <a:lnTo>
                  <a:pt x="2330474" y="1509483"/>
                </a:lnTo>
                <a:lnTo>
                  <a:pt x="1175530" y="2664426"/>
                </a:lnTo>
                <a:lnTo>
                  <a:pt x="20588" y="1509483"/>
                </a:lnTo>
                <a:close/>
                <a:moveTo>
                  <a:pt x="1175530" y="405012"/>
                </a:moveTo>
                <a:lnTo>
                  <a:pt x="2148555" y="1378036"/>
                </a:lnTo>
                <a:lnTo>
                  <a:pt x="1175530" y="2351060"/>
                </a:lnTo>
                <a:lnTo>
                  <a:pt x="202506" y="1378036"/>
                </a:lnTo>
                <a:close/>
                <a:moveTo>
                  <a:pt x="1175530" y="0"/>
                </a:moveTo>
                <a:lnTo>
                  <a:pt x="2351061" y="1175530"/>
                </a:lnTo>
                <a:lnTo>
                  <a:pt x="2173791" y="1352801"/>
                </a:lnTo>
                <a:lnTo>
                  <a:pt x="1175530" y="354541"/>
                </a:lnTo>
                <a:lnTo>
                  <a:pt x="177271" y="1352801"/>
                </a:lnTo>
                <a:lnTo>
                  <a:pt x="0" y="11755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A534A0D-549A-4B8E-9B6B-58BEB71E0F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8379" y="879231"/>
            <a:ext cx="2640944" cy="2992946"/>
          </a:xfrm>
          <a:custGeom>
            <a:avLst/>
            <a:gdLst>
              <a:gd name="connsiteX0" fmla="*/ 177271 w 2351061"/>
              <a:gd name="connsiteY0" fmla="*/ 1352801 h 2664426"/>
              <a:gd name="connsiteX1" fmla="*/ 202506 w 2351061"/>
              <a:gd name="connsiteY1" fmla="*/ 1378036 h 2664426"/>
              <a:gd name="connsiteX2" fmla="*/ 71059 w 2351061"/>
              <a:gd name="connsiteY2" fmla="*/ 1509483 h 2664426"/>
              <a:gd name="connsiteX3" fmla="*/ 1175531 w 2351061"/>
              <a:gd name="connsiteY3" fmla="*/ 2613954 h 2664426"/>
              <a:gd name="connsiteX4" fmla="*/ 2280002 w 2351061"/>
              <a:gd name="connsiteY4" fmla="*/ 1509483 h 2664426"/>
              <a:gd name="connsiteX5" fmla="*/ 2148555 w 2351061"/>
              <a:gd name="connsiteY5" fmla="*/ 1378036 h 2664426"/>
              <a:gd name="connsiteX6" fmla="*/ 2173791 w 2351061"/>
              <a:gd name="connsiteY6" fmla="*/ 1352801 h 2664426"/>
              <a:gd name="connsiteX7" fmla="*/ 2330474 w 2351061"/>
              <a:gd name="connsiteY7" fmla="*/ 1509483 h 2664426"/>
              <a:gd name="connsiteX8" fmla="*/ 1175531 w 2351061"/>
              <a:gd name="connsiteY8" fmla="*/ 2664426 h 2664426"/>
              <a:gd name="connsiteX9" fmla="*/ 20588 w 2351061"/>
              <a:gd name="connsiteY9" fmla="*/ 1509483 h 2664426"/>
              <a:gd name="connsiteX10" fmla="*/ 1175531 w 2351061"/>
              <a:gd name="connsiteY10" fmla="*/ 405012 h 2664426"/>
              <a:gd name="connsiteX11" fmla="*/ 2148555 w 2351061"/>
              <a:gd name="connsiteY11" fmla="*/ 1378036 h 2664426"/>
              <a:gd name="connsiteX12" fmla="*/ 1175531 w 2351061"/>
              <a:gd name="connsiteY12" fmla="*/ 2351060 h 2664426"/>
              <a:gd name="connsiteX13" fmla="*/ 202506 w 2351061"/>
              <a:gd name="connsiteY13" fmla="*/ 1378036 h 2664426"/>
              <a:gd name="connsiteX14" fmla="*/ 1175531 w 2351061"/>
              <a:gd name="connsiteY14" fmla="*/ 0 h 2664426"/>
              <a:gd name="connsiteX15" fmla="*/ 2351061 w 2351061"/>
              <a:gd name="connsiteY15" fmla="*/ 1175530 h 2664426"/>
              <a:gd name="connsiteX16" fmla="*/ 2173791 w 2351061"/>
              <a:gd name="connsiteY16" fmla="*/ 1352801 h 2664426"/>
              <a:gd name="connsiteX17" fmla="*/ 1175531 w 2351061"/>
              <a:gd name="connsiteY17" fmla="*/ 354541 h 2664426"/>
              <a:gd name="connsiteX18" fmla="*/ 177271 w 2351061"/>
              <a:gd name="connsiteY18" fmla="*/ 1352801 h 2664426"/>
              <a:gd name="connsiteX19" fmla="*/ 0 w 2351061"/>
              <a:gd name="connsiteY19" fmla="*/ 1175530 h 26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1061" h="2664426">
                <a:moveTo>
                  <a:pt x="177271" y="1352801"/>
                </a:moveTo>
                <a:lnTo>
                  <a:pt x="202506" y="1378036"/>
                </a:lnTo>
                <a:lnTo>
                  <a:pt x="71059" y="1509483"/>
                </a:lnTo>
                <a:lnTo>
                  <a:pt x="1175531" y="2613954"/>
                </a:lnTo>
                <a:lnTo>
                  <a:pt x="2280002" y="1509483"/>
                </a:lnTo>
                <a:lnTo>
                  <a:pt x="2148555" y="1378036"/>
                </a:lnTo>
                <a:lnTo>
                  <a:pt x="2173791" y="1352801"/>
                </a:lnTo>
                <a:lnTo>
                  <a:pt x="2330474" y="1509483"/>
                </a:lnTo>
                <a:lnTo>
                  <a:pt x="1175531" y="2664426"/>
                </a:lnTo>
                <a:lnTo>
                  <a:pt x="20588" y="1509483"/>
                </a:lnTo>
                <a:close/>
                <a:moveTo>
                  <a:pt x="1175531" y="405012"/>
                </a:moveTo>
                <a:lnTo>
                  <a:pt x="2148555" y="1378036"/>
                </a:lnTo>
                <a:lnTo>
                  <a:pt x="1175531" y="2351060"/>
                </a:lnTo>
                <a:lnTo>
                  <a:pt x="202506" y="1378036"/>
                </a:lnTo>
                <a:close/>
                <a:moveTo>
                  <a:pt x="1175531" y="0"/>
                </a:moveTo>
                <a:lnTo>
                  <a:pt x="2351061" y="1175530"/>
                </a:lnTo>
                <a:lnTo>
                  <a:pt x="2173791" y="1352801"/>
                </a:lnTo>
                <a:lnTo>
                  <a:pt x="1175531" y="354541"/>
                </a:lnTo>
                <a:lnTo>
                  <a:pt x="177271" y="1352801"/>
                </a:lnTo>
                <a:lnTo>
                  <a:pt x="0" y="11755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C54-175A-42C9-B61C-D3BDAB0C932D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92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DE4DD7-5A85-4F5C-A430-EB43EEAF1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715001" cy="6858000"/>
          </a:xfrm>
          <a:custGeom>
            <a:avLst/>
            <a:gdLst>
              <a:gd name="connsiteX0" fmla="*/ 0 w 5715001"/>
              <a:gd name="connsiteY0" fmla="*/ 0 h 6858000"/>
              <a:gd name="connsiteX1" fmla="*/ 5715001 w 5715001"/>
              <a:gd name="connsiteY1" fmla="*/ 0 h 6858000"/>
              <a:gd name="connsiteX2" fmla="*/ 5715001 w 5715001"/>
              <a:gd name="connsiteY2" fmla="*/ 6858000 h 6858000"/>
              <a:gd name="connsiteX3" fmla="*/ 0 w 5715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1" h="6858000">
                <a:moveTo>
                  <a:pt x="0" y="0"/>
                </a:moveTo>
                <a:lnTo>
                  <a:pt x="5715001" y="0"/>
                </a:lnTo>
                <a:lnTo>
                  <a:pt x="5715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815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0867D7-96D6-4CF8-AD84-CB0CC0613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3185" y="0"/>
            <a:ext cx="7498814" cy="6858000"/>
          </a:xfrm>
          <a:custGeom>
            <a:avLst/>
            <a:gdLst>
              <a:gd name="connsiteX0" fmla="*/ 2584877 w 7498814"/>
              <a:gd name="connsiteY0" fmla="*/ 0 h 6858000"/>
              <a:gd name="connsiteX1" fmla="*/ 7498814 w 7498814"/>
              <a:gd name="connsiteY1" fmla="*/ 0 h 6858000"/>
              <a:gd name="connsiteX2" fmla="*/ 7498814 w 7498814"/>
              <a:gd name="connsiteY2" fmla="*/ 6857999 h 6858000"/>
              <a:gd name="connsiteX3" fmla="*/ 7496391 w 7498814"/>
              <a:gd name="connsiteY3" fmla="*/ 6858000 h 6858000"/>
              <a:gd name="connsiteX4" fmla="*/ 0 w 74988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8814" h="6858000">
                <a:moveTo>
                  <a:pt x="2584877" y="0"/>
                </a:moveTo>
                <a:lnTo>
                  <a:pt x="7498814" y="0"/>
                </a:lnTo>
                <a:lnTo>
                  <a:pt x="7498814" y="6857999"/>
                </a:lnTo>
                <a:lnTo>
                  <a:pt x="749639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01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59D6FB-1AC8-40F0-A5D5-4B88B5011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1506200" cy="6244698"/>
          </a:xfrm>
          <a:custGeom>
            <a:avLst/>
            <a:gdLst>
              <a:gd name="connsiteX0" fmla="*/ 0 w 11506200"/>
              <a:gd name="connsiteY0" fmla="*/ 4090733 h 6244698"/>
              <a:gd name="connsiteX1" fmla="*/ 646211 w 11506200"/>
              <a:gd name="connsiteY1" fmla="*/ 4736953 h 6244698"/>
              <a:gd name="connsiteX2" fmla="*/ 0 w 11506200"/>
              <a:gd name="connsiteY2" fmla="*/ 5383172 h 6244698"/>
              <a:gd name="connsiteX3" fmla="*/ 5261585 w 11506200"/>
              <a:gd name="connsiteY3" fmla="*/ 3229205 h 6244698"/>
              <a:gd name="connsiteX4" fmla="*/ 6769312 w 11506200"/>
              <a:gd name="connsiteY4" fmla="*/ 4736953 h 6244698"/>
              <a:gd name="connsiteX5" fmla="*/ 5261585 w 11506200"/>
              <a:gd name="connsiteY5" fmla="*/ 6244698 h 6244698"/>
              <a:gd name="connsiteX6" fmla="*/ 3753858 w 11506200"/>
              <a:gd name="connsiteY6" fmla="*/ 4736953 h 6244698"/>
              <a:gd name="connsiteX7" fmla="*/ 2200037 w 11506200"/>
              <a:gd name="connsiteY7" fmla="*/ 3229205 h 6244698"/>
              <a:gd name="connsiteX8" fmla="*/ 3707763 w 11506200"/>
              <a:gd name="connsiteY8" fmla="*/ 4736953 h 6244698"/>
              <a:gd name="connsiteX9" fmla="*/ 2200037 w 11506200"/>
              <a:gd name="connsiteY9" fmla="*/ 6244698 h 6244698"/>
              <a:gd name="connsiteX10" fmla="*/ 692314 w 11506200"/>
              <a:gd name="connsiteY10" fmla="*/ 4736953 h 6244698"/>
              <a:gd name="connsiteX11" fmla="*/ 6792352 w 11506200"/>
              <a:gd name="connsiteY11" fmla="*/ 1698401 h 6244698"/>
              <a:gd name="connsiteX12" fmla="*/ 8300096 w 11506200"/>
              <a:gd name="connsiteY12" fmla="*/ 3206163 h 6244698"/>
              <a:gd name="connsiteX13" fmla="*/ 6792369 w 11506200"/>
              <a:gd name="connsiteY13" fmla="*/ 4713910 h 6244698"/>
              <a:gd name="connsiteX14" fmla="*/ 5284627 w 11506200"/>
              <a:gd name="connsiteY14" fmla="*/ 3206163 h 6244698"/>
              <a:gd name="connsiteX15" fmla="*/ 3730801 w 11506200"/>
              <a:gd name="connsiteY15" fmla="*/ 1698401 h 6244698"/>
              <a:gd name="connsiteX16" fmla="*/ 5238544 w 11506200"/>
              <a:gd name="connsiteY16" fmla="*/ 3206163 h 6244698"/>
              <a:gd name="connsiteX17" fmla="*/ 3730818 w 11506200"/>
              <a:gd name="connsiteY17" fmla="*/ 4713910 h 6244698"/>
              <a:gd name="connsiteX18" fmla="*/ 2223074 w 11506200"/>
              <a:gd name="connsiteY18" fmla="*/ 3206163 h 6244698"/>
              <a:gd name="connsiteX19" fmla="*/ 669257 w 11506200"/>
              <a:gd name="connsiteY19" fmla="*/ 1698401 h 6244698"/>
              <a:gd name="connsiteX20" fmla="*/ 2177001 w 11506200"/>
              <a:gd name="connsiteY20" fmla="*/ 3206163 h 6244698"/>
              <a:gd name="connsiteX21" fmla="*/ 669273 w 11506200"/>
              <a:gd name="connsiteY21" fmla="*/ 4713910 h 6244698"/>
              <a:gd name="connsiteX22" fmla="*/ 0 w 11506200"/>
              <a:gd name="connsiteY22" fmla="*/ 4044636 h 6244698"/>
              <a:gd name="connsiteX23" fmla="*/ 0 w 11506200"/>
              <a:gd name="connsiteY23" fmla="*/ 2367672 h 6244698"/>
              <a:gd name="connsiteX24" fmla="*/ 0 w 11506200"/>
              <a:gd name="connsiteY24" fmla="*/ 1029140 h 6244698"/>
              <a:gd name="connsiteX25" fmla="*/ 646213 w 11506200"/>
              <a:gd name="connsiteY25" fmla="*/ 1675360 h 6244698"/>
              <a:gd name="connsiteX26" fmla="*/ 0 w 11506200"/>
              <a:gd name="connsiteY26" fmla="*/ 2321581 h 6244698"/>
              <a:gd name="connsiteX27" fmla="*/ 2200039 w 11506200"/>
              <a:gd name="connsiteY27" fmla="*/ 167616 h 6244698"/>
              <a:gd name="connsiteX28" fmla="*/ 3707763 w 11506200"/>
              <a:gd name="connsiteY28" fmla="*/ 1675360 h 6244698"/>
              <a:gd name="connsiteX29" fmla="*/ 2200039 w 11506200"/>
              <a:gd name="connsiteY29" fmla="*/ 3183105 h 6244698"/>
              <a:gd name="connsiteX30" fmla="*/ 692314 w 11506200"/>
              <a:gd name="connsiteY30" fmla="*/ 1675360 h 6244698"/>
              <a:gd name="connsiteX31" fmla="*/ 8323136 w 11506200"/>
              <a:gd name="connsiteY31" fmla="*/ 167615 h 6244698"/>
              <a:gd name="connsiteX32" fmla="*/ 9830863 w 11506200"/>
              <a:gd name="connsiteY32" fmla="*/ 1675360 h 6244698"/>
              <a:gd name="connsiteX33" fmla="*/ 8323136 w 11506200"/>
              <a:gd name="connsiteY33" fmla="*/ 3183105 h 6244698"/>
              <a:gd name="connsiteX34" fmla="*/ 6815411 w 11506200"/>
              <a:gd name="connsiteY34" fmla="*/ 1675360 h 6244698"/>
              <a:gd name="connsiteX35" fmla="*/ 5261585 w 11506200"/>
              <a:gd name="connsiteY35" fmla="*/ 167614 h 6244698"/>
              <a:gd name="connsiteX36" fmla="*/ 6769312 w 11506200"/>
              <a:gd name="connsiteY36" fmla="*/ 1675360 h 6244698"/>
              <a:gd name="connsiteX37" fmla="*/ 5261585 w 11506200"/>
              <a:gd name="connsiteY37" fmla="*/ 3183105 h 6244698"/>
              <a:gd name="connsiteX38" fmla="*/ 3753858 w 11506200"/>
              <a:gd name="connsiteY38" fmla="*/ 1675360 h 6244698"/>
              <a:gd name="connsiteX39" fmla="*/ 11263173 w 11506200"/>
              <a:gd name="connsiteY39" fmla="*/ 0 h 6244698"/>
              <a:gd name="connsiteX40" fmla="*/ 11506200 w 11506200"/>
              <a:gd name="connsiteY40" fmla="*/ 0 h 6244698"/>
              <a:gd name="connsiteX41" fmla="*/ 11384687 w 11506200"/>
              <a:gd name="connsiteY41" fmla="*/ 121515 h 6244698"/>
              <a:gd name="connsiteX42" fmla="*/ 8490744 w 11506200"/>
              <a:gd name="connsiteY42" fmla="*/ 0 h 6244698"/>
              <a:gd name="connsiteX43" fmla="*/ 11217078 w 11506200"/>
              <a:gd name="connsiteY43" fmla="*/ 0 h 6244698"/>
              <a:gd name="connsiteX44" fmla="*/ 11361644 w 11506200"/>
              <a:gd name="connsiteY44" fmla="*/ 144569 h 6244698"/>
              <a:gd name="connsiteX45" fmla="*/ 9853921 w 11506200"/>
              <a:gd name="connsiteY45" fmla="*/ 1652317 h 6244698"/>
              <a:gd name="connsiteX46" fmla="*/ 8346178 w 11506200"/>
              <a:gd name="connsiteY46" fmla="*/ 144569 h 6244698"/>
              <a:gd name="connsiteX47" fmla="*/ 8201625 w 11506200"/>
              <a:gd name="connsiteY47" fmla="*/ 0 h 6244698"/>
              <a:gd name="connsiteX48" fmla="*/ 8444650 w 11506200"/>
              <a:gd name="connsiteY48" fmla="*/ 0 h 6244698"/>
              <a:gd name="connsiteX49" fmla="*/ 8323136 w 11506200"/>
              <a:gd name="connsiteY49" fmla="*/ 121515 h 6244698"/>
              <a:gd name="connsiteX50" fmla="*/ 5429194 w 11506200"/>
              <a:gd name="connsiteY50" fmla="*/ 0 h 6244698"/>
              <a:gd name="connsiteX51" fmla="*/ 8155526 w 11506200"/>
              <a:gd name="connsiteY51" fmla="*/ 0 h 6244698"/>
              <a:gd name="connsiteX52" fmla="*/ 8300096 w 11506200"/>
              <a:gd name="connsiteY52" fmla="*/ 144571 h 6244698"/>
              <a:gd name="connsiteX53" fmla="*/ 6792369 w 11506200"/>
              <a:gd name="connsiteY53" fmla="*/ 1652319 h 6244698"/>
              <a:gd name="connsiteX54" fmla="*/ 5284627 w 11506200"/>
              <a:gd name="connsiteY54" fmla="*/ 144571 h 6244698"/>
              <a:gd name="connsiteX55" fmla="*/ 5140075 w 11506200"/>
              <a:gd name="connsiteY55" fmla="*/ 0 h 6244698"/>
              <a:gd name="connsiteX56" fmla="*/ 5383096 w 11506200"/>
              <a:gd name="connsiteY56" fmla="*/ 0 h 6244698"/>
              <a:gd name="connsiteX57" fmla="*/ 5261585 w 11506200"/>
              <a:gd name="connsiteY57" fmla="*/ 121513 h 6244698"/>
              <a:gd name="connsiteX58" fmla="*/ 2367641 w 11506200"/>
              <a:gd name="connsiteY58" fmla="*/ 0 h 6244698"/>
              <a:gd name="connsiteX59" fmla="*/ 5093976 w 11506200"/>
              <a:gd name="connsiteY59" fmla="*/ 0 h 6244698"/>
              <a:gd name="connsiteX60" fmla="*/ 5238544 w 11506200"/>
              <a:gd name="connsiteY60" fmla="*/ 144570 h 6244698"/>
              <a:gd name="connsiteX61" fmla="*/ 3730818 w 11506200"/>
              <a:gd name="connsiteY61" fmla="*/ 1652318 h 6244698"/>
              <a:gd name="connsiteX62" fmla="*/ 2223074 w 11506200"/>
              <a:gd name="connsiteY62" fmla="*/ 144570 h 6244698"/>
              <a:gd name="connsiteX63" fmla="*/ 2078526 w 11506200"/>
              <a:gd name="connsiteY63" fmla="*/ 0 h 6244698"/>
              <a:gd name="connsiteX64" fmla="*/ 2321551 w 11506200"/>
              <a:gd name="connsiteY64" fmla="*/ 0 h 6244698"/>
              <a:gd name="connsiteX65" fmla="*/ 2200037 w 11506200"/>
              <a:gd name="connsiteY65" fmla="*/ 121515 h 6244698"/>
              <a:gd name="connsiteX66" fmla="*/ 0 w 11506200"/>
              <a:gd name="connsiteY66" fmla="*/ 0 h 6244698"/>
              <a:gd name="connsiteX67" fmla="*/ 2032430 w 11506200"/>
              <a:gd name="connsiteY67" fmla="*/ 0 h 6244698"/>
              <a:gd name="connsiteX68" fmla="*/ 2177001 w 11506200"/>
              <a:gd name="connsiteY68" fmla="*/ 144572 h 6244698"/>
              <a:gd name="connsiteX69" fmla="*/ 669273 w 11506200"/>
              <a:gd name="connsiteY69" fmla="*/ 1652319 h 6244698"/>
              <a:gd name="connsiteX70" fmla="*/ 0 w 11506200"/>
              <a:gd name="connsiteY70" fmla="*/ 983045 h 624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506200" h="6244698">
                <a:moveTo>
                  <a:pt x="0" y="4090733"/>
                </a:moveTo>
                <a:lnTo>
                  <a:pt x="646211" y="4736953"/>
                </a:lnTo>
                <a:lnTo>
                  <a:pt x="0" y="5383172"/>
                </a:lnTo>
                <a:close/>
                <a:moveTo>
                  <a:pt x="5261585" y="3229205"/>
                </a:moveTo>
                <a:lnTo>
                  <a:pt x="6769312" y="4736953"/>
                </a:lnTo>
                <a:lnTo>
                  <a:pt x="5261585" y="6244698"/>
                </a:lnTo>
                <a:lnTo>
                  <a:pt x="3753858" y="4736953"/>
                </a:lnTo>
                <a:close/>
                <a:moveTo>
                  <a:pt x="2200037" y="3229205"/>
                </a:moveTo>
                <a:lnTo>
                  <a:pt x="3707763" y="4736953"/>
                </a:lnTo>
                <a:lnTo>
                  <a:pt x="2200037" y="6244698"/>
                </a:lnTo>
                <a:lnTo>
                  <a:pt x="692314" y="4736953"/>
                </a:lnTo>
                <a:close/>
                <a:moveTo>
                  <a:pt x="6792352" y="1698401"/>
                </a:moveTo>
                <a:lnTo>
                  <a:pt x="8300096" y="3206163"/>
                </a:lnTo>
                <a:lnTo>
                  <a:pt x="6792369" y="4713910"/>
                </a:lnTo>
                <a:lnTo>
                  <a:pt x="5284627" y="3206163"/>
                </a:lnTo>
                <a:close/>
                <a:moveTo>
                  <a:pt x="3730801" y="1698401"/>
                </a:moveTo>
                <a:lnTo>
                  <a:pt x="5238544" y="3206163"/>
                </a:lnTo>
                <a:lnTo>
                  <a:pt x="3730818" y="4713910"/>
                </a:lnTo>
                <a:lnTo>
                  <a:pt x="2223074" y="3206163"/>
                </a:lnTo>
                <a:close/>
                <a:moveTo>
                  <a:pt x="669257" y="1698401"/>
                </a:moveTo>
                <a:lnTo>
                  <a:pt x="2177001" y="3206163"/>
                </a:lnTo>
                <a:lnTo>
                  <a:pt x="669273" y="4713910"/>
                </a:lnTo>
                <a:lnTo>
                  <a:pt x="0" y="4044636"/>
                </a:lnTo>
                <a:lnTo>
                  <a:pt x="0" y="2367672"/>
                </a:lnTo>
                <a:close/>
                <a:moveTo>
                  <a:pt x="0" y="1029140"/>
                </a:moveTo>
                <a:lnTo>
                  <a:pt x="646213" y="1675360"/>
                </a:lnTo>
                <a:lnTo>
                  <a:pt x="0" y="2321581"/>
                </a:lnTo>
                <a:close/>
                <a:moveTo>
                  <a:pt x="2200039" y="167616"/>
                </a:moveTo>
                <a:lnTo>
                  <a:pt x="3707763" y="1675360"/>
                </a:lnTo>
                <a:lnTo>
                  <a:pt x="2200039" y="3183105"/>
                </a:lnTo>
                <a:lnTo>
                  <a:pt x="692314" y="1675360"/>
                </a:lnTo>
                <a:close/>
                <a:moveTo>
                  <a:pt x="8323136" y="167615"/>
                </a:moveTo>
                <a:lnTo>
                  <a:pt x="9830863" y="1675360"/>
                </a:lnTo>
                <a:lnTo>
                  <a:pt x="8323136" y="3183105"/>
                </a:lnTo>
                <a:lnTo>
                  <a:pt x="6815411" y="1675360"/>
                </a:lnTo>
                <a:close/>
                <a:moveTo>
                  <a:pt x="5261585" y="167614"/>
                </a:moveTo>
                <a:lnTo>
                  <a:pt x="6769312" y="1675360"/>
                </a:lnTo>
                <a:lnTo>
                  <a:pt x="5261585" y="3183105"/>
                </a:lnTo>
                <a:lnTo>
                  <a:pt x="3753858" y="1675360"/>
                </a:lnTo>
                <a:close/>
                <a:moveTo>
                  <a:pt x="11263173" y="0"/>
                </a:moveTo>
                <a:lnTo>
                  <a:pt x="11506200" y="0"/>
                </a:lnTo>
                <a:lnTo>
                  <a:pt x="11384687" y="121515"/>
                </a:lnTo>
                <a:close/>
                <a:moveTo>
                  <a:pt x="8490744" y="0"/>
                </a:moveTo>
                <a:lnTo>
                  <a:pt x="11217078" y="0"/>
                </a:lnTo>
                <a:lnTo>
                  <a:pt x="11361644" y="144569"/>
                </a:lnTo>
                <a:lnTo>
                  <a:pt x="9853921" y="1652317"/>
                </a:lnTo>
                <a:lnTo>
                  <a:pt x="8346178" y="144569"/>
                </a:lnTo>
                <a:close/>
                <a:moveTo>
                  <a:pt x="8201625" y="0"/>
                </a:moveTo>
                <a:lnTo>
                  <a:pt x="8444650" y="0"/>
                </a:lnTo>
                <a:lnTo>
                  <a:pt x="8323136" y="121515"/>
                </a:lnTo>
                <a:close/>
                <a:moveTo>
                  <a:pt x="5429194" y="0"/>
                </a:moveTo>
                <a:lnTo>
                  <a:pt x="8155526" y="0"/>
                </a:lnTo>
                <a:lnTo>
                  <a:pt x="8300096" y="144571"/>
                </a:lnTo>
                <a:lnTo>
                  <a:pt x="6792369" y="1652319"/>
                </a:lnTo>
                <a:lnTo>
                  <a:pt x="5284627" y="144571"/>
                </a:lnTo>
                <a:close/>
                <a:moveTo>
                  <a:pt x="5140075" y="0"/>
                </a:moveTo>
                <a:lnTo>
                  <a:pt x="5383096" y="0"/>
                </a:lnTo>
                <a:lnTo>
                  <a:pt x="5261585" y="121513"/>
                </a:lnTo>
                <a:close/>
                <a:moveTo>
                  <a:pt x="2367641" y="0"/>
                </a:moveTo>
                <a:lnTo>
                  <a:pt x="5093976" y="0"/>
                </a:lnTo>
                <a:lnTo>
                  <a:pt x="5238544" y="144570"/>
                </a:lnTo>
                <a:lnTo>
                  <a:pt x="3730818" y="1652318"/>
                </a:lnTo>
                <a:lnTo>
                  <a:pt x="2223074" y="144570"/>
                </a:lnTo>
                <a:close/>
                <a:moveTo>
                  <a:pt x="2078526" y="0"/>
                </a:moveTo>
                <a:lnTo>
                  <a:pt x="2321551" y="0"/>
                </a:lnTo>
                <a:lnTo>
                  <a:pt x="2200037" y="121515"/>
                </a:lnTo>
                <a:close/>
                <a:moveTo>
                  <a:pt x="0" y="0"/>
                </a:moveTo>
                <a:lnTo>
                  <a:pt x="2032430" y="0"/>
                </a:lnTo>
                <a:lnTo>
                  <a:pt x="2177001" y="144572"/>
                </a:lnTo>
                <a:lnTo>
                  <a:pt x="669273" y="1652319"/>
                </a:lnTo>
                <a:lnTo>
                  <a:pt x="0" y="9830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AE1786E-959C-4A52-A5DC-397ECFAF2B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C772-5CA6-4F1C-889D-6BE1028A9085}" type="datetime1">
              <a:rPr lang="en-US"/>
              <a:pPr>
                <a:defRPr/>
              </a:pPr>
              <a:t>8/13/24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E367BBE-8277-4655-9714-5CFF5ADD1D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BF4C0AA-7BFA-4D7D-B924-389D75B2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336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A5EEDE-71E3-4C32-B97E-5240164FAC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37361" y="591028"/>
            <a:ext cx="8513883" cy="5296698"/>
          </a:xfrm>
          <a:custGeom>
            <a:avLst/>
            <a:gdLst>
              <a:gd name="connsiteX0" fmla="*/ 7331507 w 8513883"/>
              <a:gd name="connsiteY0" fmla="*/ 1825275 h 5296698"/>
              <a:gd name="connsiteX1" fmla="*/ 8513883 w 8513883"/>
              <a:gd name="connsiteY1" fmla="*/ 1825275 h 5296698"/>
              <a:gd name="connsiteX2" fmla="*/ 7087770 w 8513883"/>
              <a:gd name="connsiteY2" fmla="*/ 4666666 h 5296698"/>
              <a:gd name="connsiteX3" fmla="*/ 5905394 w 8513883"/>
              <a:gd name="connsiteY3" fmla="*/ 4666666 h 5296698"/>
              <a:gd name="connsiteX4" fmla="*/ 1420429 w 8513883"/>
              <a:gd name="connsiteY4" fmla="*/ 1207258 h 5296698"/>
              <a:gd name="connsiteX5" fmla="*/ 2596430 w 8513883"/>
              <a:gd name="connsiteY5" fmla="*/ 1207258 h 5296698"/>
              <a:gd name="connsiteX6" fmla="*/ 1176000 w 8513883"/>
              <a:gd name="connsiteY6" fmla="*/ 4035511 h 5296698"/>
              <a:gd name="connsiteX7" fmla="*/ 0 w 8513883"/>
              <a:gd name="connsiteY7" fmla="*/ 4035511 h 5296698"/>
              <a:gd name="connsiteX8" fmla="*/ 2948054 w 8513883"/>
              <a:gd name="connsiteY8" fmla="*/ 587288 h 5296698"/>
              <a:gd name="connsiteX9" fmla="*/ 4656904 w 8513883"/>
              <a:gd name="connsiteY9" fmla="*/ 587288 h 5296698"/>
              <a:gd name="connsiteX10" fmla="*/ 2298905 w 8513883"/>
              <a:gd name="connsiteY10" fmla="*/ 5296698 h 5296698"/>
              <a:gd name="connsiteX11" fmla="*/ 590055 w 8513883"/>
              <a:gd name="connsiteY11" fmla="*/ 5296698 h 5296698"/>
              <a:gd name="connsiteX12" fmla="*/ 6016619 w 8513883"/>
              <a:gd name="connsiteY12" fmla="*/ 504378 h 5296698"/>
              <a:gd name="connsiteX13" fmla="*/ 7953455 w 8513883"/>
              <a:gd name="connsiteY13" fmla="*/ 504378 h 5296698"/>
              <a:gd name="connsiteX14" fmla="*/ 5539904 w 8513883"/>
              <a:gd name="connsiteY14" fmla="*/ 5296697 h 5296698"/>
              <a:gd name="connsiteX15" fmla="*/ 3603068 w 8513883"/>
              <a:gd name="connsiteY15" fmla="*/ 5296697 h 5296698"/>
              <a:gd name="connsiteX16" fmla="*/ 5000448 w 8513883"/>
              <a:gd name="connsiteY16" fmla="*/ 0 h 5296698"/>
              <a:gd name="connsiteX17" fmla="*/ 6217852 w 8513883"/>
              <a:gd name="connsiteY17" fmla="*/ 0 h 5296698"/>
              <a:gd name="connsiteX18" fmla="*/ 3813647 w 8513883"/>
              <a:gd name="connsiteY18" fmla="*/ 4792319 h 5296698"/>
              <a:gd name="connsiteX19" fmla="*/ 2596244 w 8513883"/>
              <a:gd name="connsiteY19" fmla="*/ 4792319 h 529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13883" h="5296698">
                <a:moveTo>
                  <a:pt x="7331507" y="1825275"/>
                </a:moveTo>
                <a:lnTo>
                  <a:pt x="8513883" y="1825275"/>
                </a:lnTo>
                <a:lnTo>
                  <a:pt x="7087770" y="4666666"/>
                </a:lnTo>
                <a:lnTo>
                  <a:pt x="5905394" y="4666666"/>
                </a:lnTo>
                <a:close/>
                <a:moveTo>
                  <a:pt x="1420429" y="1207258"/>
                </a:moveTo>
                <a:lnTo>
                  <a:pt x="2596430" y="1207258"/>
                </a:lnTo>
                <a:lnTo>
                  <a:pt x="1176000" y="4035511"/>
                </a:lnTo>
                <a:lnTo>
                  <a:pt x="0" y="4035511"/>
                </a:lnTo>
                <a:close/>
                <a:moveTo>
                  <a:pt x="2948054" y="587288"/>
                </a:moveTo>
                <a:lnTo>
                  <a:pt x="4656904" y="587288"/>
                </a:lnTo>
                <a:lnTo>
                  <a:pt x="2298905" y="5296698"/>
                </a:lnTo>
                <a:lnTo>
                  <a:pt x="590055" y="5296698"/>
                </a:lnTo>
                <a:close/>
                <a:moveTo>
                  <a:pt x="6016619" y="504378"/>
                </a:moveTo>
                <a:lnTo>
                  <a:pt x="7953455" y="504378"/>
                </a:lnTo>
                <a:lnTo>
                  <a:pt x="5539904" y="5296697"/>
                </a:lnTo>
                <a:lnTo>
                  <a:pt x="3603068" y="5296697"/>
                </a:lnTo>
                <a:close/>
                <a:moveTo>
                  <a:pt x="5000448" y="0"/>
                </a:moveTo>
                <a:lnTo>
                  <a:pt x="6217852" y="0"/>
                </a:lnTo>
                <a:lnTo>
                  <a:pt x="3813647" y="4792319"/>
                </a:lnTo>
                <a:lnTo>
                  <a:pt x="2596244" y="47923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15774-53AC-4553-A9F7-44E5EC9B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EFCC8-7AE1-4089-B4AD-3416A2EF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598AE-8492-406C-9E60-B3B7321A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474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531F794-0E4F-4128-A62A-269664AB19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221" y="0"/>
            <a:ext cx="3641558" cy="6858000"/>
          </a:xfrm>
          <a:custGeom>
            <a:avLst/>
            <a:gdLst>
              <a:gd name="connsiteX0" fmla="*/ 0 w 3641558"/>
              <a:gd name="connsiteY0" fmla="*/ 0 h 6858000"/>
              <a:gd name="connsiteX1" fmla="*/ 3641558 w 3641558"/>
              <a:gd name="connsiteY1" fmla="*/ 0 h 6858000"/>
              <a:gd name="connsiteX2" fmla="*/ 3641558 w 3641558"/>
              <a:gd name="connsiteY2" fmla="*/ 6858000 h 6858000"/>
              <a:gd name="connsiteX3" fmla="*/ 0 w 36415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1558" h="6858000">
                <a:moveTo>
                  <a:pt x="0" y="0"/>
                </a:moveTo>
                <a:lnTo>
                  <a:pt x="3641558" y="0"/>
                </a:lnTo>
                <a:lnTo>
                  <a:pt x="36415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4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rid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FB103B7-320F-6E48-9FF3-862031182A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" y="1700213"/>
            <a:ext cx="391371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1C0CDF75-5C65-324A-AB2A-525534F77B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44983" y="1700213"/>
            <a:ext cx="391371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0A7BE42-B634-7946-9035-65D3F2F26E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2" y="3910352"/>
            <a:ext cx="391371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7BB8AB7D-0A37-754A-946F-80C01829BA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4983" y="3910352"/>
            <a:ext cx="391371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ABDE3E57-6291-CC42-9175-A0B56FCAAF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78219" y="1700213"/>
            <a:ext cx="391371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2F0AAD5F-CCC3-894B-911C-89FF314CF3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78219" y="3910352"/>
            <a:ext cx="391371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CDAB8-9A1D-424C-9B32-6CB120C57C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29074-34F7-4C48-B2E0-33B7CE45A5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DFB8CF-B9CA-9D42-ADE4-BED7D35C90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548" y="491744"/>
            <a:ext cx="8375904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01E8C-90CF-4D3C-98E0-EA7979BE6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B95F365D-EBE6-C3B7-F6BE-33D8B88B4B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6A754-210C-3D39-93AD-DE6530035F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0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4770F0-1BEB-427F-8D53-0C04DE18B3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53818" y="3555873"/>
            <a:ext cx="2028264" cy="2623925"/>
          </a:xfrm>
          <a:custGeom>
            <a:avLst/>
            <a:gdLst>
              <a:gd name="connsiteX0" fmla="*/ 0 w 2028264"/>
              <a:gd name="connsiteY0" fmla="*/ 0 h 2623925"/>
              <a:gd name="connsiteX1" fmla="*/ 2028264 w 2028264"/>
              <a:gd name="connsiteY1" fmla="*/ 0 h 2623925"/>
              <a:gd name="connsiteX2" fmla="*/ 2028264 w 2028264"/>
              <a:gd name="connsiteY2" fmla="*/ 2623925 h 2623925"/>
              <a:gd name="connsiteX3" fmla="*/ 0 w 2028264"/>
              <a:gd name="connsiteY3" fmla="*/ 2623925 h 26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264" h="2623925">
                <a:moveTo>
                  <a:pt x="0" y="0"/>
                </a:moveTo>
                <a:lnTo>
                  <a:pt x="2028264" y="0"/>
                </a:lnTo>
                <a:lnTo>
                  <a:pt x="2028264" y="2623925"/>
                </a:lnTo>
                <a:lnTo>
                  <a:pt x="0" y="26239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5A7DA8-2A16-4D32-8BE8-41FEBD9849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38029" y="678202"/>
            <a:ext cx="2938183" cy="2293598"/>
          </a:xfrm>
          <a:custGeom>
            <a:avLst/>
            <a:gdLst>
              <a:gd name="connsiteX0" fmla="*/ 0 w 2938183"/>
              <a:gd name="connsiteY0" fmla="*/ 0 h 2293598"/>
              <a:gd name="connsiteX1" fmla="*/ 2938183 w 2938183"/>
              <a:gd name="connsiteY1" fmla="*/ 0 h 2293598"/>
              <a:gd name="connsiteX2" fmla="*/ 2938183 w 2938183"/>
              <a:gd name="connsiteY2" fmla="*/ 2293598 h 2293598"/>
              <a:gd name="connsiteX3" fmla="*/ 0 w 2938183"/>
              <a:gd name="connsiteY3" fmla="*/ 2293598 h 229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8183" h="2293598">
                <a:moveTo>
                  <a:pt x="0" y="0"/>
                </a:moveTo>
                <a:lnTo>
                  <a:pt x="2938183" y="0"/>
                </a:lnTo>
                <a:lnTo>
                  <a:pt x="2938183" y="2293598"/>
                </a:lnTo>
                <a:lnTo>
                  <a:pt x="0" y="2293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4852C-20DF-41F6-BA16-1CDD0064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9861F-505E-47DA-8B79-E71F558C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075E0-C769-48F1-B014-1979A128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FED170-5BE0-46C6-B584-5E090CF423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329" y="2218766"/>
            <a:ext cx="2353236" cy="3671047"/>
          </a:xfrm>
          <a:custGeom>
            <a:avLst/>
            <a:gdLst>
              <a:gd name="connsiteX0" fmla="*/ 0 w 2353236"/>
              <a:gd name="connsiteY0" fmla="*/ 0 h 3671047"/>
              <a:gd name="connsiteX1" fmla="*/ 2353236 w 2353236"/>
              <a:gd name="connsiteY1" fmla="*/ 0 h 3671047"/>
              <a:gd name="connsiteX2" fmla="*/ 2353236 w 2353236"/>
              <a:gd name="connsiteY2" fmla="*/ 3671047 h 3671047"/>
              <a:gd name="connsiteX3" fmla="*/ 0 w 2353236"/>
              <a:gd name="connsiteY3" fmla="*/ 3671047 h 367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3236" h="3671047">
                <a:moveTo>
                  <a:pt x="0" y="0"/>
                </a:moveTo>
                <a:lnTo>
                  <a:pt x="2353236" y="0"/>
                </a:lnTo>
                <a:lnTo>
                  <a:pt x="2353236" y="3671047"/>
                </a:lnTo>
                <a:lnTo>
                  <a:pt x="0" y="36710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95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016033-CB92-4DF0-9985-1403C7AAD9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1426" y="1985522"/>
            <a:ext cx="2081210" cy="2411933"/>
          </a:xfrm>
          <a:custGeom>
            <a:avLst/>
            <a:gdLst>
              <a:gd name="connsiteX0" fmla="*/ 1392355 w 2081210"/>
              <a:gd name="connsiteY0" fmla="*/ 1828250 h 2411933"/>
              <a:gd name="connsiteX1" fmla="*/ 1558077 w 2081210"/>
              <a:gd name="connsiteY1" fmla="*/ 2115356 h 2411933"/>
              <a:gd name="connsiteX2" fmla="*/ 1061850 w 2081210"/>
              <a:gd name="connsiteY2" fmla="*/ 2400846 h 2411933"/>
              <a:gd name="connsiteX3" fmla="*/ 1222046 w 2081210"/>
              <a:gd name="connsiteY3" fmla="*/ 2123300 h 2411933"/>
              <a:gd name="connsiteX4" fmla="*/ 688861 w 2081210"/>
              <a:gd name="connsiteY4" fmla="*/ 1828250 h 2411933"/>
              <a:gd name="connsiteX5" fmla="*/ 859168 w 2081210"/>
              <a:gd name="connsiteY5" fmla="*/ 2123300 h 2411933"/>
              <a:gd name="connsiteX6" fmla="*/ 1019361 w 2081210"/>
              <a:gd name="connsiteY6" fmla="*/ 2400846 h 2411933"/>
              <a:gd name="connsiteX7" fmla="*/ 523137 w 2081210"/>
              <a:gd name="connsiteY7" fmla="*/ 2115359 h 2411933"/>
              <a:gd name="connsiteX8" fmla="*/ 1403489 w 2081210"/>
              <a:gd name="connsiteY8" fmla="*/ 1821820 h 2411933"/>
              <a:gd name="connsiteX9" fmla="*/ 1744104 w 2081210"/>
              <a:gd name="connsiteY9" fmla="*/ 1821820 h 2411933"/>
              <a:gd name="connsiteX10" fmla="*/ 2068291 w 2081210"/>
              <a:gd name="connsiteY10" fmla="*/ 1821820 h 2411933"/>
              <a:gd name="connsiteX11" fmla="*/ 1569221 w 2081210"/>
              <a:gd name="connsiteY11" fmla="*/ 2108945 h 2411933"/>
              <a:gd name="connsiteX12" fmla="*/ 699994 w 2081210"/>
              <a:gd name="connsiteY12" fmla="*/ 1821820 h 2411933"/>
              <a:gd name="connsiteX13" fmla="*/ 1040606 w 2081210"/>
              <a:gd name="connsiteY13" fmla="*/ 1821820 h 2411933"/>
              <a:gd name="connsiteX14" fmla="*/ 1381220 w 2081210"/>
              <a:gd name="connsiteY14" fmla="*/ 1821820 h 2411933"/>
              <a:gd name="connsiteX15" fmla="*/ 1210912 w 2081210"/>
              <a:gd name="connsiteY15" fmla="*/ 2116870 h 2411933"/>
              <a:gd name="connsiteX16" fmla="*/ 1040606 w 2081210"/>
              <a:gd name="connsiteY16" fmla="*/ 2411933 h 2411933"/>
              <a:gd name="connsiteX17" fmla="*/ 870298 w 2081210"/>
              <a:gd name="connsiteY17" fmla="*/ 2116870 h 2411933"/>
              <a:gd name="connsiteX18" fmla="*/ 12919 w 2081210"/>
              <a:gd name="connsiteY18" fmla="*/ 1821820 h 2411933"/>
              <a:gd name="connsiteX19" fmla="*/ 337106 w 2081210"/>
              <a:gd name="connsiteY19" fmla="*/ 1821820 h 2411933"/>
              <a:gd name="connsiteX20" fmla="*/ 677721 w 2081210"/>
              <a:gd name="connsiteY20" fmla="*/ 1821820 h 2411933"/>
              <a:gd name="connsiteX21" fmla="*/ 511988 w 2081210"/>
              <a:gd name="connsiteY21" fmla="*/ 2108944 h 2411933"/>
              <a:gd name="connsiteX22" fmla="*/ 1744104 w 2081210"/>
              <a:gd name="connsiteY22" fmla="*/ 1218833 h 2411933"/>
              <a:gd name="connsiteX23" fmla="*/ 1914411 w 2081210"/>
              <a:gd name="connsiteY23" fmla="*/ 1513895 h 2411933"/>
              <a:gd name="connsiteX24" fmla="*/ 2081210 w 2081210"/>
              <a:gd name="connsiteY24" fmla="*/ 1802878 h 2411933"/>
              <a:gd name="connsiteX25" fmla="*/ 2081210 w 2081210"/>
              <a:gd name="connsiteY25" fmla="*/ 1808958 h 2411933"/>
              <a:gd name="connsiteX26" fmla="*/ 1744104 w 2081210"/>
              <a:gd name="connsiteY26" fmla="*/ 1808958 h 2411933"/>
              <a:gd name="connsiteX27" fmla="*/ 1403489 w 2081210"/>
              <a:gd name="connsiteY27" fmla="*/ 1808958 h 2411933"/>
              <a:gd name="connsiteX28" fmla="*/ 1573796 w 2081210"/>
              <a:gd name="connsiteY28" fmla="*/ 1513895 h 2411933"/>
              <a:gd name="connsiteX29" fmla="*/ 1040606 w 2081210"/>
              <a:gd name="connsiteY29" fmla="*/ 1218833 h 2411933"/>
              <a:gd name="connsiteX30" fmla="*/ 1210912 w 2081210"/>
              <a:gd name="connsiteY30" fmla="*/ 1513895 h 2411933"/>
              <a:gd name="connsiteX31" fmla="*/ 1381220 w 2081210"/>
              <a:gd name="connsiteY31" fmla="*/ 1808958 h 2411933"/>
              <a:gd name="connsiteX32" fmla="*/ 1040606 w 2081210"/>
              <a:gd name="connsiteY32" fmla="*/ 1808958 h 2411933"/>
              <a:gd name="connsiteX33" fmla="*/ 699995 w 2081210"/>
              <a:gd name="connsiteY33" fmla="*/ 1808958 h 2411933"/>
              <a:gd name="connsiteX34" fmla="*/ 870298 w 2081210"/>
              <a:gd name="connsiteY34" fmla="*/ 1513895 h 2411933"/>
              <a:gd name="connsiteX35" fmla="*/ 337110 w 2081210"/>
              <a:gd name="connsiteY35" fmla="*/ 1218833 h 2411933"/>
              <a:gd name="connsiteX36" fmla="*/ 507419 w 2081210"/>
              <a:gd name="connsiteY36" fmla="*/ 1513895 h 2411933"/>
              <a:gd name="connsiteX37" fmla="*/ 677726 w 2081210"/>
              <a:gd name="connsiteY37" fmla="*/ 1808958 h 2411933"/>
              <a:gd name="connsiteX38" fmla="*/ 337110 w 2081210"/>
              <a:gd name="connsiteY38" fmla="*/ 1808958 h 2411933"/>
              <a:gd name="connsiteX39" fmla="*/ 0 w 2081210"/>
              <a:gd name="connsiteY39" fmla="*/ 1808958 h 2411933"/>
              <a:gd name="connsiteX40" fmla="*/ 0 w 2081210"/>
              <a:gd name="connsiteY40" fmla="*/ 1802864 h 2411933"/>
              <a:gd name="connsiteX41" fmla="*/ 166790 w 2081210"/>
              <a:gd name="connsiteY41" fmla="*/ 1513895 h 2411933"/>
              <a:gd name="connsiteX42" fmla="*/ 1755239 w 2081210"/>
              <a:gd name="connsiteY42" fmla="*/ 1212403 h 2411933"/>
              <a:gd name="connsiteX43" fmla="*/ 2081210 w 2081210"/>
              <a:gd name="connsiteY43" fmla="*/ 1212403 h 2411933"/>
              <a:gd name="connsiteX44" fmla="*/ 2081210 w 2081210"/>
              <a:gd name="connsiteY44" fmla="*/ 1777157 h 2411933"/>
              <a:gd name="connsiteX45" fmla="*/ 1925547 w 2081210"/>
              <a:gd name="connsiteY45" fmla="*/ 1507465 h 2411933"/>
              <a:gd name="connsiteX46" fmla="*/ 1051739 w 2081210"/>
              <a:gd name="connsiteY46" fmla="*/ 1212403 h 2411933"/>
              <a:gd name="connsiteX47" fmla="*/ 1392355 w 2081210"/>
              <a:gd name="connsiteY47" fmla="*/ 1212403 h 2411933"/>
              <a:gd name="connsiteX48" fmla="*/ 1732970 w 2081210"/>
              <a:gd name="connsiteY48" fmla="*/ 1212403 h 2411933"/>
              <a:gd name="connsiteX49" fmla="*/ 1562662 w 2081210"/>
              <a:gd name="connsiteY49" fmla="*/ 1507465 h 2411933"/>
              <a:gd name="connsiteX50" fmla="*/ 1392355 w 2081210"/>
              <a:gd name="connsiteY50" fmla="*/ 1802528 h 2411933"/>
              <a:gd name="connsiteX51" fmla="*/ 1222046 w 2081210"/>
              <a:gd name="connsiteY51" fmla="*/ 1507465 h 2411933"/>
              <a:gd name="connsiteX52" fmla="*/ 348240 w 2081210"/>
              <a:gd name="connsiteY52" fmla="*/ 1212403 h 2411933"/>
              <a:gd name="connsiteX53" fmla="*/ 688856 w 2081210"/>
              <a:gd name="connsiteY53" fmla="*/ 1212403 h 2411933"/>
              <a:gd name="connsiteX54" fmla="*/ 1029471 w 2081210"/>
              <a:gd name="connsiteY54" fmla="*/ 1212403 h 2411933"/>
              <a:gd name="connsiteX55" fmla="*/ 859163 w 2081210"/>
              <a:gd name="connsiteY55" fmla="*/ 1507465 h 2411933"/>
              <a:gd name="connsiteX56" fmla="*/ 688856 w 2081210"/>
              <a:gd name="connsiteY56" fmla="*/ 1802528 h 2411933"/>
              <a:gd name="connsiteX57" fmla="*/ 518548 w 2081210"/>
              <a:gd name="connsiteY57" fmla="*/ 1507465 h 2411933"/>
              <a:gd name="connsiteX58" fmla="*/ 0 w 2081210"/>
              <a:gd name="connsiteY58" fmla="*/ 1212403 h 2411933"/>
              <a:gd name="connsiteX59" fmla="*/ 325974 w 2081210"/>
              <a:gd name="connsiteY59" fmla="*/ 1212403 h 2411933"/>
              <a:gd name="connsiteX60" fmla="*/ 155653 w 2081210"/>
              <a:gd name="connsiteY60" fmla="*/ 1507465 h 2411933"/>
              <a:gd name="connsiteX61" fmla="*/ 0 w 2081210"/>
              <a:gd name="connsiteY61" fmla="*/ 1777139 h 2411933"/>
              <a:gd name="connsiteX62" fmla="*/ 0 w 2081210"/>
              <a:gd name="connsiteY62" fmla="*/ 634800 h 2411933"/>
              <a:gd name="connsiteX63" fmla="*/ 155657 w 2081210"/>
              <a:gd name="connsiteY63" fmla="*/ 904481 h 2411933"/>
              <a:gd name="connsiteX64" fmla="*/ 325978 w 2081210"/>
              <a:gd name="connsiteY64" fmla="*/ 1199542 h 2411933"/>
              <a:gd name="connsiteX65" fmla="*/ 325977 w 2081210"/>
              <a:gd name="connsiteY65" fmla="*/ 1199542 h 2411933"/>
              <a:gd name="connsiteX66" fmla="*/ 0 w 2081210"/>
              <a:gd name="connsiteY66" fmla="*/ 1199542 h 2411933"/>
              <a:gd name="connsiteX67" fmla="*/ 2081210 w 2081210"/>
              <a:gd name="connsiteY67" fmla="*/ 634789 h 2411933"/>
              <a:gd name="connsiteX68" fmla="*/ 2081210 w 2081210"/>
              <a:gd name="connsiteY68" fmla="*/ 1199542 h 2411933"/>
              <a:gd name="connsiteX69" fmla="*/ 1755239 w 2081210"/>
              <a:gd name="connsiteY69" fmla="*/ 1199542 h 2411933"/>
              <a:gd name="connsiteX70" fmla="*/ 1925547 w 2081210"/>
              <a:gd name="connsiteY70" fmla="*/ 904480 h 2411933"/>
              <a:gd name="connsiteX71" fmla="*/ 1392355 w 2081210"/>
              <a:gd name="connsiteY71" fmla="*/ 609418 h 2411933"/>
              <a:gd name="connsiteX72" fmla="*/ 1562662 w 2081210"/>
              <a:gd name="connsiteY72" fmla="*/ 904481 h 2411933"/>
              <a:gd name="connsiteX73" fmla="*/ 1732970 w 2081210"/>
              <a:gd name="connsiteY73" fmla="*/ 1199542 h 2411933"/>
              <a:gd name="connsiteX74" fmla="*/ 1392355 w 2081210"/>
              <a:gd name="connsiteY74" fmla="*/ 1199542 h 2411933"/>
              <a:gd name="connsiteX75" fmla="*/ 1051739 w 2081210"/>
              <a:gd name="connsiteY75" fmla="*/ 1199542 h 2411933"/>
              <a:gd name="connsiteX76" fmla="*/ 1222046 w 2081210"/>
              <a:gd name="connsiteY76" fmla="*/ 904481 h 2411933"/>
              <a:gd name="connsiteX77" fmla="*/ 688860 w 2081210"/>
              <a:gd name="connsiteY77" fmla="*/ 609417 h 2411933"/>
              <a:gd name="connsiteX78" fmla="*/ 859168 w 2081210"/>
              <a:gd name="connsiteY78" fmla="*/ 904480 h 2411933"/>
              <a:gd name="connsiteX79" fmla="*/ 1029472 w 2081210"/>
              <a:gd name="connsiteY79" fmla="*/ 1199542 h 2411933"/>
              <a:gd name="connsiteX80" fmla="*/ 688860 w 2081210"/>
              <a:gd name="connsiteY80" fmla="*/ 1199542 h 2411933"/>
              <a:gd name="connsiteX81" fmla="*/ 348244 w 2081210"/>
              <a:gd name="connsiteY81" fmla="*/ 1199542 h 2411933"/>
              <a:gd name="connsiteX82" fmla="*/ 518553 w 2081210"/>
              <a:gd name="connsiteY82" fmla="*/ 904480 h 2411933"/>
              <a:gd name="connsiteX83" fmla="*/ 1403489 w 2081210"/>
              <a:gd name="connsiteY83" fmla="*/ 602987 h 2411933"/>
              <a:gd name="connsiteX84" fmla="*/ 1744104 w 2081210"/>
              <a:gd name="connsiteY84" fmla="*/ 602987 h 2411933"/>
              <a:gd name="connsiteX85" fmla="*/ 2081210 w 2081210"/>
              <a:gd name="connsiteY85" fmla="*/ 602987 h 2411933"/>
              <a:gd name="connsiteX86" fmla="*/ 2081210 w 2081210"/>
              <a:gd name="connsiteY86" fmla="*/ 609068 h 2411933"/>
              <a:gd name="connsiteX87" fmla="*/ 1914411 w 2081210"/>
              <a:gd name="connsiteY87" fmla="*/ 898050 h 2411933"/>
              <a:gd name="connsiteX88" fmla="*/ 1744104 w 2081210"/>
              <a:gd name="connsiteY88" fmla="*/ 1193112 h 2411933"/>
              <a:gd name="connsiteX89" fmla="*/ 1573796 w 2081210"/>
              <a:gd name="connsiteY89" fmla="*/ 898050 h 2411933"/>
              <a:gd name="connsiteX90" fmla="*/ 0 w 2081210"/>
              <a:gd name="connsiteY90" fmla="*/ 602986 h 2411933"/>
              <a:gd name="connsiteX91" fmla="*/ 337108 w 2081210"/>
              <a:gd name="connsiteY91" fmla="*/ 602986 h 2411933"/>
              <a:gd name="connsiteX92" fmla="*/ 677724 w 2081210"/>
              <a:gd name="connsiteY92" fmla="*/ 602986 h 2411933"/>
              <a:gd name="connsiteX93" fmla="*/ 507416 w 2081210"/>
              <a:gd name="connsiteY93" fmla="*/ 898049 h 2411933"/>
              <a:gd name="connsiteX94" fmla="*/ 337108 w 2081210"/>
              <a:gd name="connsiteY94" fmla="*/ 1193112 h 2411933"/>
              <a:gd name="connsiteX95" fmla="*/ 166787 w 2081210"/>
              <a:gd name="connsiteY95" fmla="*/ 898049 h 2411933"/>
              <a:gd name="connsiteX96" fmla="*/ 0 w 2081210"/>
              <a:gd name="connsiteY96" fmla="*/ 609086 h 2411933"/>
              <a:gd name="connsiteX97" fmla="*/ 699991 w 2081210"/>
              <a:gd name="connsiteY97" fmla="*/ 602986 h 2411933"/>
              <a:gd name="connsiteX98" fmla="*/ 1040605 w 2081210"/>
              <a:gd name="connsiteY98" fmla="*/ 602986 h 2411933"/>
              <a:gd name="connsiteX99" fmla="*/ 1381220 w 2081210"/>
              <a:gd name="connsiteY99" fmla="*/ 602986 h 2411933"/>
              <a:gd name="connsiteX100" fmla="*/ 1210912 w 2081210"/>
              <a:gd name="connsiteY100" fmla="*/ 898049 h 2411933"/>
              <a:gd name="connsiteX101" fmla="*/ 1040605 w 2081210"/>
              <a:gd name="connsiteY101" fmla="*/ 1193112 h 2411933"/>
              <a:gd name="connsiteX102" fmla="*/ 870298 w 2081210"/>
              <a:gd name="connsiteY102" fmla="*/ 898049 h 2411933"/>
              <a:gd name="connsiteX103" fmla="*/ 1569223 w 2081210"/>
              <a:gd name="connsiteY103" fmla="*/ 302988 h 2411933"/>
              <a:gd name="connsiteX104" fmla="*/ 2068319 w 2081210"/>
              <a:gd name="connsiteY104" fmla="*/ 590128 h 2411933"/>
              <a:gd name="connsiteX105" fmla="*/ 1744104 w 2081210"/>
              <a:gd name="connsiteY105" fmla="*/ 590128 h 2411933"/>
              <a:gd name="connsiteX106" fmla="*/ 1403489 w 2081210"/>
              <a:gd name="connsiteY106" fmla="*/ 590128 h 2411933"/>
              <a:gd name="connsiteX107" fmla="*/ 1403489 w 2081210"/>
              <a:gd name="connsiteY107" fmla="*/ 590128 h 2411933"/>
              <a:gd name="connsiteX108" fmla="*/ 1403489 w 2081210"/>
              <a:gd name="connsiteY108" fmla="*/ 590128 h 2411933"/>
              <a:gd name="connsiteX109" fmla="*/ 511994 w 2081210"/>
              <a:gd name="connsiteY109" fmla="*/ 302985 h 2411933"/>
              <a:gd name="connsiteX110" fmla="*/ 639798 w 2081210"/>
              <a:gd name="connsiteY110" fmla="*/ 524415 h 2411933"/>
              <a:gd name="connsiteX111" fmla="*/ 677726 w 2081210"/>
              <a:gd name="connsiteY111" fmla="*/ 590127 h 2411933"/>
              <a:gd name="connsiteX112" fmla="*/ 677726 w 2081210"/>
              <a:gd name="connsiteY112" fmla="*/ 590128 h 2411933"/>
              <a:gd name="connsiteX113" fmla="*/ 337113 w 2081210"/>
              <a:gd name="connsiteY113" fmla="*/ 590128 h 2411933"/>
              <a:gd name="connsiteX114" fmla="*/ 12892 w 2081210"/>
              <a:gd name="connsiteY114" fmla="*/ 590128 h 2411933"/>
              <a:gd name="connsiteX115" fmla="*/ 1061850 w 2081210"/>
              <a:gd name="connsiteY115" fmla="*/ 11086 h 2411933"/>
              <a:gd name="connsiteX116" fmla="*/ 1558077 w 2081210"/>
              <a:gd name="connsiteY116" fmla="*/ 296575 h 2411933"/>
              <a:gd name="connsiteX117" fmla="*/ 1392355 w 2081210"/>
              <a:gd name="connsiteY117" fmla="*/ 583695 h 2411933"/>
              <a:gd name="connsiteX118" fmla="*/ 1222046 w 2081210"/>
              <a:gd name="connsiteY118" fmla="*/ 288631 h 2411933"/>
              <a:gd name="connsiteX119" fmla="*/ 1019361 w 2081210"/>
              <a:gd name="connsiteY119" fmla="*/ 11086 h 2411933"/>
              <a:gd name="connsiteX120" fmla="*/ 859166 w 2081210"/>
              <a:gd name="connsiteY120" fmla="*/ 288632 h 2411933"/>
              <a:gd name="connsiteX121" fmla="*/ 688859 w 2081210"/>
              <a:gd name="connsiteY121" fmla="*/ 583695 h 2411933"/>
              <a:gd name="connsiteX122" fmla="*/ 523135 w 2081210"/>
              <a:gd name="connsiteY122" fmla="*/ 296575 h 2411933"/>
              <a:gd name="connsiteX123" fmla="*/ 1040606 w 2081210"/>
              <a:gd name="connsiteY123" fmla="*/ 0 h 2411933"/>
              <a:gd name="connsiteX124" fmla="*/ 1210912 w 2081210"/>
              <a:gd name="connsiteY124" fmla="*/ 295063 h 2411933"/>
              <a:gd name="connsiteX125" fmla="*/ 1381220 w 2081210"/>
              <a:gd name="connsiteY125" fmla="*/ 590127 h 2411933"/>
              <a:gd name="connsiteX126" fmla="*/ 1040606 w 2081210"/>
              <a:gd name="connsiteY126" fmla="*/ 590127 h 2411933"/>
              <a:gd name="connsiteX127" fmla="*/ 699995 w 2081210"/>
              <a:gd name="connsiteY127" fmla="*/ 590127 h 2411933"/>
              <a:gd name="connsiteX128" fmla="*/ 870298 w 2081210"/>
              <a:gd name="connsiteY128" fmla="*/ 295063 h 241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2081210" h="2411933">
                <a:moveTo>
                  <a:pt x="1392355" y="1828250"/>
                </a:moveTo>
                <a:lnTo>
                  <a:pt x="1558077" y="2115356"/>
                </a:lnTo>
                <a:lnTo>
                  <a:pt x="1061850" y="2400846"/>
                </a:lnTo>
                <a:lnTo>
                  <a:pt x="1222046" y="2123300"/>
                </a:lnTo>
                <a:close/>
                <a:moveTo>
                  <a:pt x="688861" y="1828250"/>
                </a:moveTo>
                <a:lnTo>
                  <a:pt x="859168" y="2123300"/>
                </a:lnTo>
                <a:lnTo>
                  <a:pt x="1019361" y="2400846"/>
                </a:lnTo>
                <a:lnTo>
                  <a:pt x="523137" y="2115359"/>
                </a:lnTo>
                <a:close/>
                <a:moveTo>
                  <a:pt x="1403489" y="1821820"/>
                </a:moveTo>
                <a:lnTo>
                  <a:pt x="1744104" y="1821820"/>
                </a:lnTo>
                <a:lnTo>
                  <a:pt x="2068291" y="1821820"/>
                </a:lnTo>
                <a:lnTo>
                  <a:pt x="1569221" y="2108945"/>
                </a:lnTo>
                <a:close/>
                <a:moveTo>
                  <a:pt x="699994" y="1821820"/>
                </a:moveTo>
                <a:lnTo>
                  <a:pt x="1040606" y="1821820"/>
                </a:lnTo>
                <a:lnTo>
                  <a:pt x="1381220" y="1821820"/>
                </a:lnTo>
                <a:lnTo>
                  <a:pt x="1210912" y="2116870"/>
                </a:lnTo>
                <a:lnTo>
                  <a:pt x="1040606" y="2411933"/>
                </a:lnTo>
                <a:lnTo>
                  <a:pt x="870298" y="2116870"/>
                </a:lnTo>
                <a:close/>
                <a:moveTo>
                  <a:pt x="12919" y="1821820"/>
                </a:moveTo>
                <a:lnTo>
                  <a:pt x="337106" y="1821820"/>
                </a:lnTo>
                <a:lnTo>
                  <a:pt x="677721" y="1821820"/>
                </a:lnTo>
                <a:lnTo>
                  <a:pt x="511988" y="2108944"/>
                </a:lnTo>
                <a:close/>
                <a:moveTo>
                  <a:pt x="1744104" y="1218833"/>
                </a:moveTo>
                <a:lnTo>
                  <a:pt x="1914411" y="1513895"/>
                </a:lnTo>
                <a:lnTo>
                  <a:pt x="2081210" y="1802878"/>
                </a:lnTo>
                <a:lnTo>
                  <a:pt x="2081210" y="1808958"/>
                </a:lnTo>
                <a:lnTo>
                  <a:pt x="1744104" y="1808958"/>
                </a:lnTo>
                <a:lnTo>
                  <a:pt x="1403489" y="1808958"/>
                </a:lnTo>
                <a:lnTo>
                  <a:pt x="1573796" y="1513895"/>
                </a:lnTo>
                <a:close/>
                <a:moveTo>
                  <a:pt x="1040606" y="1218833"/>
                </a:moveTo>
                <a:lnTo>
                  <a:pt x="1210912" y="1513895"/>
                </a:lnTo>
                <a:lnTo>
                  <a:pt x="1381220" y="1808958"/>
                </a:lnTo>
                <a:lnTo>
                  <a:pt x="1040606" y="1808958"/>
                </a:lnTo>
                <a:lnTo>
                  <a:pt x="699995" y="1808958"/>
                </a:lnTo>
                <a:lnTo>
                  <a:pt x="870298" y="1513895"/>
                </a:lnTo>
                <a:close/>
                <a:moveTo>
                  <a:pt x="337110" y="1218833"/>
                </a:moveTo>
                <a:lnTo>
                  <a:pt x="507419" y="1513895"/>
                </a:lnTo>
                <a:lnTo>
                  <a:pt x="677726" y="1808958"/>
                </a:lnTo>
                <a:lnTo>
                  <a:pt x="337110" y="1808958"/>
                </a:lnTo>
                <a:lnTo>
                  <a:pt x="0" y="1808958"/>
                </a:lnTo>
                <a:lnTo>
                  <a:pt x="0" y="1802864"/>
                </a:lnTo>
                <a:lnTo>
                  <a:pt x="166790" y="1513895"/>
                </a:lnTo>
                <a:close/>
                <a:moveTo>
                  <a:pt x="1755239" y="1212403"/>
                </a:moveTo>
                <a:lnTo>
                  <a:pt x="2081210" y="1212403"/>
                </a:lnTo>
                <a:lnTo>
                  <a:pt x="2081210" y="1777157"/>
                </a:lnTo>
                <a:lnTo>
                  <a:pt x="1925547" y="1507465"/>
                </a:lnTo>
                <a:close/>
                <a:moveTo>
                  <a:pt x="1051739" y="1212403"/>
                </a:moveTo>
                <a:lnTo>
                  <a:pt x="1392355" y="1212403"/>
                </a:lnTo>
                <a:lnTo>
                  <a:pt x="1732970" y="1212403"/>
                </a:lnTo>
                <a:lnTo>
                  <a:pt x="1562662" y="1507465"/>
                </a:lnTo>
                <a:lnTo>
                  <a:pt x="1392355" y="1802528"/>
                </a:lnTo>
                <a:lnTo>
                  <a:pt x="1222046" y="1507465"/>
                </a:lnTo>
                <a:close/>
                <a:moveTo>
                  <a:pt x="348240" y="1212403"/>
                </a:moveTo>
                <a:lnTo>
                  <a:pt x="688856" y="1212403"/>
                </a:lnTo>
                <a:lnTo>
                  <a:pt x="1029471" y="1212403"/>
                </a:lnTo>
                <a:lnTo>
                  <a:pt x="859163" y="1507465"/>
                </a:lnTo>
                <a:lnTo>
                  <a:pt x="688856" y="1802528"/>
                </a:lnTo>
                <a:lnTo>
                  <a:pt x="518548" y="1507465"/>
                </a:lnTo>
                <a:close/>
                <a:moveTo>
                  <a:pt x="0" y="1212403"/>
                </a:moveTo>
                <a:lnTo>
                  <a:pt x="325974" y="1212403"/>
                </a:lnTo>
                <a:lnTo>
                  <a:pt x="155653" y="1507465"/>
                </a:lnTo>
                <a:lnTo>
                  <a:pt x="0" y="1777139"/>
                </a:lnTo>
                <a:close/>
                <a:moveTo>
                  <a:pt x="0" y="634800"/>
                </a:moveTo>
                <a:lnTo>
                  <a:pt x="155657" y="904481"/>
                </a:lnTo>
                <a:lnTo>
                  <a:pt x="325978" y="1199542"/>
                </a:lnTo>
                <a:lnTo>
                  <a:pt x="325977" y="1199542"/>
                </a:lnTo>
                <a:lnTo>
                  <a:pt x="0" y="1199542"/>
                </a:lnTo>
                <a:close/>
                <a:moveTo>
                  <a:pt x="2081210" y="634789"/>
                </a:moveTo>
                <a:lnTo>
                  <a:pt x="2081210" y="1199542"/>
                </a:lnTo>
                <a:lnTo>
                  <a:pt x="1755239" y="1199542"/>
                </a:lnTo>
                <a:lnTo>
                  <a:pt x="1925547" y="904480"/>
                </a:lnTo>
                <a:close/>
                <a:moveTo>
                  <a:pt x="1392355" y="609418"/>
                </a:moveTo>
                <a:lnTo>
                  <a:pt x="1562662" y="904481"/>
                </a:lnTo>
                <a:lnTo>
                  <a:pt x="1732970" y="1199542"/>
                </a:lnTo>
                <a:lnTo>
                  <a:pt x="1392355" y="1199542"/>
                </a:lnTo>
                <a:lnTo>
                  <a:pt x="1051739" y="1199542"/>
                </a:lnTo>
                <a:lnTo>
                  <a:pt x="1222046" y="904481"/>
                </a:lnTo>
                <a:close/>
                <a:moveTo>
                  <a:pt x="688860" y="609417"/>
                </a:moveTo>
                <a:lnTo>
                  <a:pt x="859168" y="904480"/>
                </a:lnTo>
                <a:lnTo>
                  <a:pt x="1029472" y="1199542"/>
                </a:lnTo>
                <a:lnTo>
                  <a:pt x="688860" y="1199542"/>
                </a:lnTo>
                <a:lnTo>
                  <a:pt x="348244" y="1199542"/>
                </a:lnTo>
                <a:lnTo>
                  <a:pt x="518553" y="904480"/>
                </a:lnTo>
                <a:close/>
                <a:moveTo>
                  <a:pt x="1403489" y="602987"/>
                </a:moveTo>
                <a:lnTo>
                  <a:pt x="1744104" y="602987"/>
                </a:lnTo>
                <a:lnTo>
                  <a:pt x="2081210" y="602987"/>
                </a:lnTo>
                <a:lnTo>
                  <a:pt x="2081210" y="609068"/>
                </a:lnTo>
                <a:lnTo>
                  <a:pt x="1914411" y="898050"/>
                </a:lnTo>
                <a:lnTo>
                  <a:pt x="1744104" y="1193112"/>
                </a:lnTo>
                <a:lnTo>
                  <a:pt x="1573796" y="898050"/>
                </a:lnTo>
                <a:close/>
                <a:moveTo>
                  <a:pt x="0" y="602986"/>
                </a:moveTo>
                <a:lnTo>
                  <a:pt x="337108" y="602986"/>
                </a:lnTo>
                <a:lnTo>
                  <a:pt x="677724" y="602986"/>
                </a:lnTo>
                <a:lnTo>
                  <a:pt x="507416" y="898049"/>
                </a:lnTo>
                <a:lnTo>
                  <a:pt x="337108" y="1193112"/>
                </a:lnTo>
                <a:lnTo>
                  <a:pt x="166787" y="898049"/>
                </a:lnTo>
                <a:lnTo>
                  <a:pt x="0" y="609086"/>
                </a:lnTo>
                <a:close/>
                <a:moveTo>
                  <a:pt x="699991" y="602986"/>
                </a:moveTo>
                <a:lnTo>
                  <a:pt x="1040605" y="602986"/>
                </a:lnTo>
                <a:lnTo>
                  <a:pt x="1381220" y="602986"/>
                </a:lnTo>
                <a:lnTo>
                  <a:pt x="1210912" y="898049"/>
                </a:lnTo>
                <a:lnTo>
                  <a:pt x="1040605" y="1193112"/>
                </a:lnTo>
                <a:lnTo>
                  <a:pt x="870298" y="898049"/>
                </a:lnTo>
                <a:close/>
                <a:moveTo>
                  <a:pt x="1569223" y="302988"/>
                </a:moveTo>
                <a:lnTo>
                  <a:pt x="2068319" y="590128"/>
                </a:lnTo>
                <a:lnTo>
                  <a:pt x="1744104" y="590128"/>
                </a:lnTo>
                <a:lnTo>
                  <a:pt x="1403489" y="590128"/>
                </a:lnTo>
                <a:lnTo>
                  <a:pt x="1403489" y="590128"/>
                </a:lnTo>
                <a:lnTo>
                  <a:pt x="1403489" y="590128"/>
                </a:lnTo>
                <a:close/>
                <a:moveTo>
                  <a:pt x="511994" y="302985"/>
                </a:moveTo>
                <a:lnTo>
                  <a:pt x="639798" y="524415"/>
                </a:lnTo>
                <a:lnTo>
                  <a:pt x="677726" y="590127"/>
                </a:lnTo>
                <a:lnTo>
                  <a:pt x="677726" y="590128"/>
                </a:lnTo>
                <a:lnTo>
                  <a:pt x="337113" y="590128"/>
                </a:lnTo>
                <a:lnTo>
                  <a:pt x="12892" y="590128"/>
                </a:lnTo>
                <a:close/>
                <a:moveTo>
                  <a:pt x="1061850" y="11086"/>
                </a:moveTo>
                <a:lnTo>
                  <a:pt x="1558077" y="296575"/>
                </a:lnTo>
                <a:lnTo>
                  <a:pt x="1392355" y="583695"/>
                </a:lnTo>
                <a:lnTo>
                  <a:pt x="1222046" y="288631"/>
                </a:lnTo>
                <a:close/>
                <a:moveTo>
                  <a:pt x="1019361" y="11086"/>
                </a:moveTo>
                <a:lnTo>
                  <a:pt x="859166" y="288632"/>
                </a:lnTo>
                <a:lnTo>
                  <a:pt x="688859" y="583695"/>
                </a:lnTo>
                <a:lnTo>
                  <a:pt x="523135" y="296575"/>
                </a:lnTo>
                <a:close/>
                <a:moveTo>
                  <a:pt x="1040606" y="0"/>
                </a:moveTo>
                <a:lnTo>
                  <a:pt x="1210912" y="295063"/>
                </a:lnTo>
                <a:lnTo>
                  <a:pt x="1381220" y="590127"/>
                </a:lnTo>
                <a:lnTo>
                  <a:pt x="1040606" y="590127"/>
                </a:lnTo>
                <a:lnTo>
                  <a:pt x="699995" y="590127"/>
                </a:lnTo>
                <a:lnTo>
                  <a:pt x="870298" y="295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6D3084-4BF7-4C78-958A-14EB8A8344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3970" y="1985522"/>
            <a:ext cx="2081210" cy="2411933"/>
          </a:xfrm>
          <a:custGeom>
            <a:avLst/>
            <a:gdLst>
              <a:gd name="connsiteX0" fmla="*/ 1392354 w 2081210"/>
              <a:gd name="connsiteY0" fmla="*/ 1828250 h 2411933"/>
              <a:gd name="connsiteX1" fmla="*/ 1558077 w 2081210"/>
              <a:gd name="connsiteY1" fmla="*/ 2115356 h 2411933"/>
              <a:gd name="connsiteX2" fmla="*/ 1061850 w 2081210"/>
              <a:gd name="connsiteY2" fmla="*/ 2400846 h 2411933"/>
              <a:gd name="connsiteX3" fmla="*/ 1222046 w 2081210"/>
              <a:gd name="connsiteY3" fmla="*/ 2123300 h 2411933"/>
              <a:gd name="connsiteX4" fmla="*/ 688861 w 2081210"/>
              <a:gd name="connsiteY4" fmla="*/ 1828250 h 2411933"/>
              <a:gd name="connsiteX5" fmla="*/ 859167 w 2081210"/>
              <a:gd name="connsiteY5" fmla="*/ 2123300 h 2411933"/>
              <a:gd name="connsiteX6" fmla="*/ 1019361 w 2081210"/>
              <a:gd name="connsiteY6" fmla="*/ 2400846 h 2411933"/>
              <a:gd name="connsiteX7" fmla="*/ 523137 w 2081210"/>
              <a:gd name="connsiteY7" fmla="*/ 2115359 h 2411933"/>
              <a:gd name="connsiteX8" fmla="*/ 1403488 w 2081210"/>
              <a:gd name="connsiteY8" fmla="*/ 1821820 h 2411933"/>
              <a:gd name="connsiteX9" fmla="*/ 1744104 w 2081210"/>
              <a:gd name="connsiteY9" fmla="*/ 1821820 h 2411933"/>
              <a:gd name="connsiteX10" fmla="*/ 2068291 w 2081210"/>
              <a:gd name="connsiteY10" fmla="*/ 1821820 h 2411933"/>
              <a:gd name="connsiteX11" fmla="*/ 1569221 w 2081210"/>
              <a:gd name="connsiteY11" fmla="*/ 2108945 h 2411933"/>
              <a:gd name="connsiteX12" fmla="*/ 699994 w 2081210"/>
              <a:gd name="connsiteY12" fmla="*/ 1821820 h 2411933"/>
              <a:gd name="connsiteX13" fmla="*/ 1040606 w 2081210"/>
              <a:gd name="connsiteY13" fmla="*/ 1821820 h 2411933"/>
              <a:gd name="connsiteX14" fmla="*/ 1381220 w 2081210"/>
              <a:gd name="connsiteY14" fmla="*/ 1821820 h 2411933"/>
              <a:gd name="connsiteX15" fmla="*/ 1210912 w 2081210"/>
              <a:gd name="connsiteY15" fmla="*/ 2116870 h 2411933"/>
              <a:gd name="connsiteX16" fmla="*/ 1040606 w 2081210"/>
              <a:gd name="connsiteY16" fmla="*/ 2411933 h 2411933"/>
              <a:gd name="connsiteX17" fmla="*/ 870298 w 2081210"/>
              <a:gd name="connsiteY17" fmla="*/ 2116870 h 2411933"/>
              <a:gd name="connsiteX18" fmla="*/ 12919 w 2081210"/>
              <a:gd name="connsiteY18" fmla="*/ 1821820 h 2411933"/>
              <a:gd name="connsiteX19" fmla="*/ 337105 w 2081210"/>
              <a:gd name="connsiteY19" fmla="*/ 1821820 h 2411933"/>
              <a:gd name="connsiteX20" fmla="*/ 677721 w 2081210"/>
              <a:gd name="connsiteY20" fmla="*/ 1821820 h 2411933"/>
              <a:gd name="connsiteX21" fmla="*/ 511988 w 2081210"/>
              <a:gd name="connsiteY21" fmla="*/ 2108944 h 2411933"/>
              <a:gd name="connsiteX22" fmla="*/ 1744104 w 2081210"/>
              <a:gd name="connsiteY22" fmla="*/ 1218833 h 2411933"/>
              <a:gd name="connsiteX23" fmla="*/ 1914411 w 2081210"/>
              <a:gd name="connsiteY23" fmla="*/ 1513895 h 2411933"/>
              <a:gd name="connsiteX24" fmla="*/ 2081210 w 2081210"/>
              <a:gd name="connsiteY24" fmla="*/ 1802878 h 2411933"/>
              <a:gd name="connsiteX25" fmla="*/ 2081210 w 2081210"/>
              <a:gd name="connsiteY25" fmla="*/ 1808958 h 2411933"/>
              <a:gd name="connsiteX26" fmla="*/ 1744104 w 2081210"/>
              <a:gd name="connsiteY26" fmla="*/ 1808958 h 2411933"/>
              <a:gd name="connsiteX27" fmla="*/ 1403488 w 2081210"/>
              <a:gd name="connsiteY27" fmla="*/ 1808958 h 2411933"/>
              <a:gd name="connsiteX28" fmla="*/ 1573796 w 2081210"/>
              <a:gd name="connsiteY28" fmla="*/ 1513895 h 2411933"/>
              <a:gd name="connsiteX29" fmla="*/ 1040606 w 2081210"/>
              <a:gd name="connsiteY29" fmla="*/ 1218833 h 2411933"/>
              <a:gd name="connsiteX30" fmla="*/ 1210912 w 2081210"/>
              <a:gd name="connsiteY30" fmla="*/ 1513895 h 2411933"/>
              <a:gd name="connsiteX31" fmla="*/ 1381220 w 2081210"/>
              <a:gd name="connsiteY31" fmla="*/ 1808958 h 2411933"/>
              <a:gd name="connsiteX32" fmla="*/ 1040606 w 2081210"/>
              <a:gd name="connsiteY32" fmla="*/ 1808958 h 2411933"/>
              <a:gd name="connsiteX33" fmla="*/ 699995 w 2081210"/>
              <a:gd name="connsiteY33" fmla="*/ 1808958 h 2411933"/>
              <a:gd name="connsiteX34" fmla="*/ 870298 w 2081210"/>
              <a:gd name="connsiteY34" fmla="*/ 1513895 h 2411933"/>
              <a:gd name="connsiteX35" fmla="*/ 337109 w 2081210"/>
              <a:gd name="connsiteY35" fmla="*/ 1218833 h 2411933"/>
              <a:gd name="connsiteX36" fmla="*/ 507419 w 2081210"/>
              <a:gd name="connsiteY36" fmla="*/ 1513895 h 2411933"/>
              <a:gd name="connsiteX37" fmla="*/ 677726 w 2081210"/>
              <a:gd name="connsiteY37" fmla="*/ 1808958 h 2411933"/>
              <a:gd name="connsiteX38" fmla="*/ 337109 w 2081210"/>
              <a:gd name="connsiteY38" fmla="*/ 1808958 h 2411933"/>
              <a:gd name="connsiteX39" fmla="*/ 0 w 2081210"/>
              <a:gd name="connsiteY39" fmla="*/ 1808958 h 2411933"/>
              <a:gd name="connsiteX40" fmla="*/ 0 w 2081210"/>
              <a:gd name="connsiteY40" fmla="*/ 1802864 h 2411933"/>
              <a:gd name="connsiteX41" fmla="*/ 166790 w 2081210"/>
              <a:gd name="connsiteY41" fmla="*/ 1513895 h 2411933"/>
              <a:gd name="connsiteX42" fmla="*/ 1755239 w 2081210"/>
              <a:gd name="connsiteY42" fmla="*/ 1212403 h 2411933"/>
              <a:gd name="connsiteX43" fmla="*/ 2081210 w 2081210"/>
              <a:gd name="connsiteY43" fmla="*/ 1212403 h 2411933"/>
              <a:gd name="connsiteX44" fmla="*/ 2081210 w 2081210"/>
              <a:gd name="connsiteY44" fmla="*/ 1777157 h 2411933"/>
              <a:gd name="connsiteX45" fmla="*/ 1925546 w 2081210"/>
              <a:gd name="connsiteY45" fmla="*/ 1507465 h 2411933"/>
              <a:gd name="connsiteX46" fmla="*/ 1051739 w 2081210"/>
              <a:gd name="connsiteY46" fmla="*/ 1212403 h 2411933"/>
              <a:gd name="connsiteX47" fmla="*/ 1392354 w 2081210"/>
              <a:gd name="connsiteY47" fmla="*/ 1212403 h 2411933"/>
              <a:gd name="connsiteX48" fmla="*/ 1732970 w 2081210"/>
              <a:gd name="connsiteY48" fmla="*/ 1212403 h 2411933"/>
              <a:gd name="connsiteX49" fmla="*/ 1562662 w 2081210"/>
              <a:gd name="connsiteY49" fmla="*/ 1507465 h 2411933"/>
              <a:gd name="connsiteX50" fmla="*/ 1392354 w 2081210"/>
              <a:gd name="connsiteY50" fmla="*/ 1802528 h 2411933"/>
              <a:gd name="connsiteX51" fmla="*/ 1222046 w 2081210"/>
              <a:gd name="connsiteY51" fmla="*/ 1507465 h 2411933"/>
              <a:gd name="connsiteX52" fmla="*/ 348240 w 2081210"/>
              <a:gd name="connsiteY52" fmla="*/ 1212403 h 2411933"/>
              <a:gd name="connsiteX53" fmla="*/ 688856 w 2081210"/>
              <a:gd name="connsiteY53" fmla="*/ 1212403 h 2411933"/>
              <a:gd name="connsiteX54" fmla="*/ 1029471 w 2081210"/>
              <a:gd name="connsiteY54" fmla="*/ 1212403 h 2411933"/>
              <a:gd name="connsiteX55" fmla="*/ 859163 w 2081210"/>
              <a:gd name="connsiteY55" fmla="*/ 1507465 h 2411933"/>
              <a:gd name="connsiteX56" fmla="*/ 688856 w 2081210"/>
              <a:gd name="connsiteY56" fmla="*/ 1802528 h 2411933"/>
              <a:gd name="connsiteX57" fmla="*/ 518548 w 2081210"/>
              <a:gd name="connsiteY57" fmla="*/ 1507465 h 2411933"/>
              <a:gd name="connsiteX58" fmla="*/ 0 w 2081210"/>
              <a:gd name="connsiteY58" fmla="*/ 1212403 h 2411933"/>
              <a:gd name="connsiteX59" fmla="*/ 325974 w 2081210"/>
              <a:gd name="connsiteY59" fmla="*/ 1212403 h 2411933"/>
              <a:gd name="connsiteX60" fmla="*/ 155652 w 2081210"/>
              <a:gd name="connsiteY60" fmla="*/ 1507465 h 2411933"/>
              <a:gd name="connsiteX61" fmla="*/ 0 w 2081210"/>
              <a:gd name="connsiteY61" fmla="*/ 1777139 h 2411933"/>
              <a:gd name="connsiteX62" fmla="*/ 0 w 2081210"/>
              <a:gd name="connsiteY62" fmla="*/ 634800 h 2411933"/>
              <a:gd name="connsiteX63" fmla="*/ 155657 w 2081210"/>
              <a:gd name="connsiteY63" fmla="*/ 904481 h 2411933"/>
              <a:gd name="connsiteX64" fmla="*/ 325978 w 2081210"/>
              <a:gd name="connsiteY64" fmla="*/ 1199542 h 2411933"/>
              <a:gd name="connsiteX65" fmla="*/ 325976 w 2081210"/>
              <a:gd name="connsiteY65" fmla="*/ 1199542 h 2411933"/>
              <a:gd name="connsiteX66" fmla="*/ 0 w 2081210"/>
              <a:gd name="connsiteY66" fmla="*/ 1199542 h 2411933"/>
              <a:gd name="connsiteX67" fmla="*/ 2081210 w 2081210"/>
              <a:gd name="connsiteY67" fmla="*/ 634789 h 2411933"/>
              <a:gd name="connsiteX68" fmla="*/ 2081210 w 2081210"/>
              <a:gd name="connsiteY68" fmla="*/ 1199542 h 2411933"/>
              <a:gd name="connsiteX69" fmla="*/ 1755239 w 2081210"/>
              <a:gd name="connsiteY69" fmla="*/ 1199542 h 2411933"/>
              <a:gd name="connsiteX70" fmla="*/ 1925546 w 2081210"/>
              <a:gd name="connsiteY70" fmla="*/ 904480 h 2411933"/>
              <a:gd name="connsiteX71" fmla="*/ 1392354 w 2081210"/>
              <a:gd name="connsiteY71" fmla="*/ 609418 h 2411933"/>
              <a:gd name="connsiteX72" fmla="*/ 1562662 w 2081210"/>
              <a:gd name="connsiteY72" fmla="*/ 904481 h 2411933"/>
              <a:gd name="connsiteX73" fmla="*/ 1732970 w 2081210"/>
              <a:gd name="connsiteY73" fmla="*/ 1199542 h 2411933"/>
              <a:gd name="connsiteX74" fmla="*/ 1392354 w 2081210"/>
              <a:gd name="connsiteY74" fmla="*/ 1199542 h 2411933"/>
              <a:gd name="connsiteX75" fmla="*/ 1051739 w 2081210"/>
              <a:gd name="connsiteY75" fmla="*/ 1199542 h 2411933"/>
              <a:gd name="connsiteX76" fmla="*/ 1222046 w 2081210"/>
              <a:gd name="connsiteY76" fmla="*/ 904481 h 2411933"/>
              <a:gd name="connsiteX77" fmla="*/ 688860 w 2081210"/>
              <a:gd name="connsiteY77" fmla="*/ 609417 h 2411933"/>
              <a:gd name="connsiteX78" fmla="*/ 859167 w 2081210"/>
              <a:gd name="connsiteY78" fmla="*/ 904480 h 2411933"/>
              <a:gd name="connsiteX79" fmla="*/ 1029472 w 2081210"/>
              <a:gd name="connsiteY79" fmla="*/ 1199542 h 2411933"/>
              <a:gd name="connsiteX80" fmla="*/ 688860 w 2081210"/>
              <a:gd name="connsiteY80" fmla="*/ 1199542 h 2411933"/>
              <a:gd name="connsiteX81" fmla="*/ 348244 w 2081210"/>
              <a:gd name="connsiteY81" fmla="*/ 1199542 h 2411933"/>
              <a:gd name="connsiteX82" fmla="*/ 518553 w 2081210"/>
              <a:gd name="connsiteY82" fmla="*/ 904480 h 2411933"/>
              <a:gd name="connsiteX83" fmla="*/ 1403488 w 2081210"/>
              <a:gd name="connsiteY83" fmla="*/ 602987 h 2411933"/>
              <a:gd name="connsiteX84" fmla="*/ 1744104 w 2081210"/>
              <a:gd name="connsiteY84" fmla="*/ 602987 h 2411933"/>
              <a:gd name="connsiteX85" fmla="*/ 2081210 w 2081210"/>
              <a:gd name="connsiteY85" fmla="*/ 602987 h 2411933"/>
              <a:gd name="connsiteX86" fmla="*/ 2081210 w 2081210"/>
              <a:gd name="connsiteY86" fmla="*/ 609068 h 2411933"/>
              <a:gd name="connsiteX87" fmla="*/ 1914411 w 2081210"/>
              <a:gd name="connsiteY87" fmla="*/ 898050 h 2411933"/>
              <a:gd name="connsiteX88" fmla="*/ 1744104 w 2081210"/>
              <a:gd name="connsiteY88" fmla="*/ 1193112 h 2411933"/>
              <a:gd name="connsiteX89" fmla="*/ 1573796 w 2081210"/>
              <a:gd name="connsiteY89" fmla="*/ 898050 h 2411933"/>
              <a:gd name="connsiteX90" fmla="*/ 0 w 2081210"/>
              <a:gd name="connsiteY90" fmla="*/ 602986 h 2411933"/>
              <a:gd name="connsiteX91" fmla="*/ 337108 w 2081210"/>
              <a:gd name="connsiteY91" fmla="*/ 602986 h 2411933"/>
              <a:gd name="connsiteX92" fmla="*/ 677724 w 2081210"/>
              <a:gd name="connsiteY92" fmla="*/ 602986 h 2411933"/>
              <a:gd name="connsiteX93" fmla="*/ 507416 w 2081210"/>
              <a:gd name="connsiteY93" fmla="*/ 898049 h 2411933"/>
              <a:gd name="connsiteX94" fmla="*/ 337108 w 2081210"/>
              <a:gd name="connsiteY94" fmla="*/ 1193112 h 2411933"/>
              <a:gd name="connsiteX95" fmla="*/ 166787 w 2081210"/>
              <a:gd name="connsiteY95" fmla="*/ 898049 h 2411933"/>
              <a:gd name="connsiteX96" fmla="*/ 0 w 2081210"/>
              <a:gd name="connsiteY96" fmla="*/ 609086 h 2411933"/>
              <a:gd name="connsiteX97" fmla="*/ 699990 w 2081210"/>
              <a:gd name="connsiteY97" fmla="*/ 602986 h 2411933"/>
              <a:gd name="connsiteX98" fmla="*/ 1040605 w 2081210"/>
              <a:gd name="connsiteY98" fmla="*/ 602986 h 2411933"/>
              <a:gd name="connsiteX99" fmla="*/ 1381220 w 2081210"/>
              <a:gd name="connsiteY99" fmla="*/ 602986 h 2411933"/>
              <a:gd name="connsiteX100" fmla="*/ 1210912 w 2081210"/>
              <a:gd name="connsiteY100" fmla="*/ 898049 h 2411933"/>
              <a:gd name="connsiteX101" fmla="*/ 1040605 w 2081210"/>
              <a:gd name="connsiteY101" fmla="*/ 1193112 h 2411933"/>
              <a:gd name="connsiteX102" fmla="*/ 870298 w 2081210"/>
              <a:gd name="connsiteY102" fmla="*/ 898049 h 2411933"/>
              <a:gd name="connsiteX103" fmla="*/ 1569222 w 2081210"/>
              <a:gd name="connsiteY103" fmla="*/ 302988 h 2411933"/>
              <a:gd name="connsiteX104" fmla="*/ 2068318 w 2081210"/>
              <a:gd name="connsiteY104" fmla="*/ 590128 h 2411933"/>
              <a:gd name="connsiteX105" fmla="*/ 1744104 w 2081210"/>
              <a:gd name="connsiteY105" fmla="*/ 590128 h 2411933"/>
              <a:gd name="connsiteX106" fmla="*/ 1403488 w 2081210"/>
              <a:gd name="connsiteY106" fmla="*/ 590128 h 2411933"/>
              <a:gd name="connsiteX107" fmla="*/ 1403489 w 2081210"/>
              <a:gd name="connsiteY107" fmla="*/ 590128 h 2411933"/>
              <a:gd name="connsiteX108" fmla="*/ 1403488 w 2081210"/>
              <a:gd name="connsiteY108" fmla="*/ 590128 h 2411933"/>
              <a:gd name="connsiteX109" fmla="*/ 511993 w 2081210"/>
              <a:gd name="connsiteY109" fmla="*/ 302985 h 2411933"/>
              <a:gd name="connsiteX110" fmla="*/ 639798 w 2081210"/>
              <a:gd name="connsiteY110" fmla="*/ 524415 h 2411933"/>
              <a:gd name="connsiteX111" fmla="*/ 677726 w 2081210"/>
              <a:gd name="connsiteY111" fmla="*/ 590127 h 2411933"/>
              <a:gd name="connsiteX112" fmla="*/ 677726 w 2081210"/>
              <a:gd name="connsiteY112" fmla="*/ 590128 h 2411933"/>
              <a:gd name="connsiteX113" fmla="*/ 337113 w 2081210"/>
              <a:gd name="connsiteY113" fmla="*/ 590128 h 2411933"/>
              <a:gd name="connsiteX114" fmla="*/ 12892 w 2081210"/>
              <a:gd name="connsiteY114" fmla="*/ 590128 h 2411933"/>
              <a:gd name="connsiteX115" fmla="*/ 1061850 w 2081210"/>
              <a:gd name="connsiteY115" fmla="*/ 11086 h 2411933"/>
              <a:gd name="connsiteX116" fmla="*/ 1558077 w 2081210"/>
              <a:gd name="connsiteY116" fmla="*/ 296575 h 2411933"/>
              <a:gd name="connsiteX117" fmla="*/ 1392354 w 2081210"/>
              <a:gd name="connsiteY117" fmla="*/ 583695 h 2411933"/>
              <a:gd name="connsiteX118" fmla="*/ 1222046 w 2081210"/>
              <a:gd name="connsiteY118" fmla="*/ 288631 h 2411933"/>
              <a:gd name="connsiteX119" fmla="*/ 1019361 w 2081210"/>
              <a:gd name="connsiteY119" fmla="*/ 11086 h 2411933"/>
              <a:gd name="connsiteX120" fmla="*/ 859166 w 2081210"/>
              <a:gd name="connsiteY120" fmla="*/ 288632 h 2411933"/>
              <a:gd name="connsiteX121" fmla="*/ 688859 w 2081210"/>
              <a:gd name="connsiteY121" fmla="*/ 583695 h 2411933"/>
              <a:gd name="connsiteX122" fmla="*/ 523135 w 2081210"/>
              <a:gd name="connsiteY122" fmla="*/ 296575 h 2411933"/>
              <a:gd name="connsiteX123" fmla="*/ 1040606 w 2081210"/>
              <a:gd name="connsiteY123" fmla="*/ 0 h 2411933"/>
              <a:gd name="connsiteX124" fmla="*/ 1210912 w 2081210"/>
              <a:gd name="connsiteY124" fmla="*/ 295063 h 2411933"/>
              <a:gd name="connsiteX125" fmla="*/ 1381220 w 2081210"/>
              <a:gd name="connsiteY125" fmla="*/ 590127 h 2411933"/>
              <a:gd name="connsiteX126" fmla="*/ 1040606 w 2081210"/>
              <a:gd name="connsiteY126" fmla="*/ 590127 h 2411933"/>
              <a:gd name="connsiteX127" fmla="*/ 699995 w 2081210"/>
              <a:gd name="connsiteY127" fmla="*/ 590127 h 2411933"/>
              <a:gd name="connsiteX128" fmla="*/ 870298 w 2081210"/>
              <a:gd name="connsiteY128" fmla="*/ 295063 h 241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2081210" h="2411933">
                <a:moveTo>
                  <a:pt x="1392354" y="1828250"/>
                </a:moveTo>
                <a:lnTo>
                  <a:pt x="1558077" y="2115356"/>
                </a:lnTo>
                <a:lnTo>
                  <a:pt x="1061850" y="2400846"/>
                </a:lnTo>
                <a:lnTo>
                  <a:pt x="1222046" y="2123300"/>
                </a:lnTo>
                <a:close/>
                <a:moveTo>
                  <a:pt x="688861" y="1828250"/>
                </a:moveTo>
                <a:lnTo>
                  <a:pt x="859167" y="2123300"/>
                </a:lnTo>
                <a:lnTo>
                  <a:pt x="1019361" y="2400846"/>
                </a:lnTo>
                <a:lnTo>
                  <a:pt x="523137" y="2115359"/>
                </a:lnTo>
                <a:close/>
                <a:moveTo>
                  <a:pt x="1403488" y="1821820"/>
                </a:moveTo>
                <a:lnTo>
                  <a:pt x="1744104" y="1821820"/>
                </a:lnTo>
                <a:lnTo>
                  <a:pt x="2068291" y="1821820"/>
                </a:lnTo>
                <a:lnTo>
                  <a:pt x="1569221" y="2108945"/>
                </a:lnTo>
                <a:close/>
                <a:moveTo>
                  <a:pt x="699994" y="1821820"/>
                </a:moveTo>
                <a:lnTo>
                  <a:pt x="1040606" y="1821820"/>
                </a:lnTo>
                <a:lnTo>
                  <a:pt x="1381220" y="1821820"/>
                </a:lnTo>
                <a:lnTo>
                  <a:pt x="1210912" y="2116870"/>
                </a:lnTo>
                <a:lnTo>
                  <a:pt x="1040606" y="2411933"/>
                </a:lnTo>
                <a:lnTo>
                  <a:pt x="870298" y="2116870"/>
                </a:lnTo>
                <a:close/>
                <a:moveTo>
                  <a:pt x="12919" y="1821820"/>
                </a:moveTo>
                <a:lnTo>
                  <a:pt x="337105" y="1821820"/>
                </a:lnTo>
                <a:lnTo>
                  <a:pt x="677721" y="1821820"/>
                </a:lnTo>
                <a:lnTo>
                  <a:pt x="511988" y="2108944"/>
                </a:lnTo>
                <a:close/>
                <a:moveTo>
                  <a:pt x="1744104" y="1218833"/>
                </a:moveTo>
                <a:lnTo>
                  <a:pt x="1914411" y="1513895"/>
                </a:lnTo>
                <a:lnTo>
                  <a:pt x="2081210" y="1802878"/>
                </a:lnTo>
                <a:lnTo>
                  <a:pt x="2081210" y="1808958"/>
                </a:lnTo>
                <a:lnTo>
                  <a:pt x="1744104" y="1808958"/>
                </a:lnTo>
                <a:lnTo>
                  <a:pt x="1403488" y="1808958"/>
                </a:lnTo>
                <a:lnTo>
                  <a:pt x="1573796" y="1513895"/>
                </a:lnTo>
                <a:close/>
                <a:moveTo>
                  <a:pt x="1040606" y="1218833"/>
                </a:moveTo>
                <a:lnTo>
                  <a:pt x="1210912" y="1513895"/>
                </a:lnTo>
                <a:lnTo>
                  <a:pt x="1381220" y="1808958"/>
                </a:lnTo>
                <a:lnTo>
                  <a:pt x="1040606" y="1808958"/>
                </a:lnTo>
                <a:lnTo>
                  <a:pt x="699995" y="1808958"/>
                </a:lnTo>
                <a:lnTo>
                  <a:pt x="870298" y="1513895"/>
                </a:lnTo>
                <a:close/>
                <a:moveTo>
                  <a:pt x="337109" y="1218833"/>
                </a:moveTo>
                <a:lnTo>
                  <a:pt x="507419" y="1513895"/>
                </a:lnTo>
                <a:lnTo>
                  <a:pt x="677726" y="1808958"/>
                </a:lnTo>
                <a:lnTo>
                  <a:pt x="337109" y="1808958"/>
                </a:lnTo>
                <a:lnTo>
                  <a:pt x="0" y="1808958"/>
                </a:lnTo>
                <a:lnTo>
                  <a:pt x="0" y="1802864"/>
                </a:lnTo>
                <a:lnTo>
                  <a:pt x="166790" y="1513895"/>
                </a:lnTo>
                <a:close/>
                <a:moveTo>
                  <a:pt x="1755239" y="1212403"/>
                </a:moveTo>
                <a:lnTo>
                  <a:pt x="2081210" y="1212403"/>
                </a:lnTo>
                <a:lnTo>
                  <a:pt x="2081210" y="1777157"/>
                </a:lnTo>
                <a:lnTo>
                  <a:pt x="1925546" y="1507465"/>
                </a:lnTo>
                <a:close/>
                <a:moveTo>
                  <a:pt x="1051739" y="1212403"/>
                </a:moveTo>
                <a:lnTo>
                  <a:pt x="1392354" y="1212403"/>
                </a:lnTo>
                <a:lnTo>
                  <a:pt x="1732970" y="1212403"/>
                </a:lnTo>
                <a:lnTo>
                  <a:pt x="1562662" y="1507465"/>
                </a:lnTo>
                <a:lnTo>
                  <a:pt x="1392354" y="1802528"/>
                </a:lnTo>
                <a:lnTo>
                  <a:pt x="1222046" y="1507465"/>
                </a:lnTo>
                <a:close/>
                <a:moveTo>
                  <a:pt x="348240" y="1212403"/>
                </a:moveTo>
                <a:lnTo>
                  <a:pt x="688856" y="1212403"/>
                </a:lnTo>
                <a:lnTo>
                  <a:pt x="1029471" y="1212403"/>
                </a:lnTo>
                <a:lnTo>
                  <a:pt x="859163" y="1507465"/>
                </a:lnTo>
                <a:lnTo>
                  <a:pt x="688856" y="1802528"/>
                </a:lnTo>
                <a:lnTo>
                  <a:pt x="518548" y="1507465"/>
                </a:lnTo>
                <a:close/>
                <a:moveTo>
                  <a:pt x="0" y="1212403"/>
                </a:moveTo>
                <a:lnTo>
                  <a:pt x="325974" y="1212403"/>
                </a:lnTo>
                <a:lnTo>
                  <a:pt x="155652" y="1507465"/>
                </a:lnTo>
                <a:lnTo>
                  <a:pt x="0" y="1777139"/>
                </a:lnTo>
                <a:close/>
                <a:moveTo>
                  <a:pt x="0" y="634800"/>
                </a:moveTo>
                <a:lnTo>
                  <a:pt x="155657" y="904481"/>
                </a:lnTo>
                <a:lnTo>
                  <a:pt x="325978" y="1199542"/>
                </a:lnTo>
                <a:lnTo>
                  <a:pt x="325976" y="1199542"/>
                </a:lnTo>
                <a:lnTo>
                  <a:pt x="0" y="1199542"/>
                </a:lnTo>
                <a:close/>
                <a:moveTo>
                  <a:pt x="2081210" y="634789"/>
                </a:moveTo>
                <a:lnTo>
                  <a:pt x="2081210" y="1199542"/>
                </a:lnTo>
                <a:lnTo>
                  <a:pt x="1755239" y="1199542"/>
                </a:lnTo>
                <a:lnTo>
                  <a:pt x="1925546" y="904480"/>
                </a:lnTo>
                <a:close/>
                <a:moveTo>
                  <a:pt x="1392354" y="609418"/>
                </a:moveTo>
                <a:lnTo>
                  <a:pt x="1562662" y="904481"/>
                </a:lnTo>
                <a:lnTo>
                  <a:pt x="1732970" y="1199542"/>
                </a:lnTo>
                <a:lnTo>
                  <a:pt x="1392354" y="1199542"/>
                </a:lnTo>
                <a:lnTo>
                  <a:pt x="1051739" y="1199542"/>
                </a:lnTo>
                <a:lnTo>
                  <a:pt x="1222046" y="904481"/>
                </a:lnTo>
                <a:close/>
                <a:moveTo>
                  <a:pt x="688860" y="609417"/>
                </a:moveTo>
                <a:lnTo>
                  <a:pt x="859167" y="904480"/>
                </a:lnTo>
                <a:lnTo>
                  <a:pt x="1029472" y="1199542"/>
                </a:lnTo>
                <a:lnTo>
                  <a:pt x="688860" y="1199542"/>
                </a:lnTo>
                <a:lnTo>
                  <a:pt x="348244" y="1199542"/>
                </a:lnTo>
                <a:lnTo>
                  <a:pt x="518553" y="904480"/>
                </a:lnTo>
                <a:close/>
                <a:moveTo>
                  <a:pt x="1403488" y="602987"/>
                </a:moveTo>
                <a:lnTo>
                  <a:pt x="1744104" y="602987"/>
                </a:lnTo>
                <a:lnTo>
                  <a:pt x="2081210" y="602987"/>
                </a:lnTo>
                <a:lnTo>
                  <a:pt x="2081210" y="609068"/>
                </a:lnTo>
                <a:lnTo>
                  <a:pt x="1914411" y="898050"/>
                </a:lnTo>
                <a:lnTo>
                  <a:pt x="1744104" y="1193112"/>
                </a:lnTo>
                <a:lnTo>
                  <a:pt x="1573796" y="898050"/>
                </a:lnTo>
                <a:close/>
                <a:moveTo>
                  <a:pt x="0" y="602986"/>
                </a:moveTo>
                <a:lnTo>
                  <a:pt x="337108" y="602986"/>
                </a:lnTo>
                <a:lnTo>
                  <a:pt x="677724" y="602986"/>
                </a:lnTo>
                <a:lnTo>
                  <a:pt x="507416" y="898049"/>
                </a:lnTo>
                <a:lnTo>
                  <a:pt x="337108" y="1193112"/>
                </a:lnTo>
                <a:lnTo>
                  <a:pt x="166787" y="898049"/>
                </a:lnTo>
                <a:lnTo>
                  <a:pt x="0" y="609086"/>
                </a:lnTo>
                <a:close/>
                <a:moveTo>
                  <a:pt x="699990" y="602986"/>
                </a:moveTo>
                <a:lnTo>
                  <a:pt x="1040605" y="602986"/>
                </a:lnTo>
                <a:lnTo>
                  <a:pt x="1381220" y="602986"/>
                </a:lnTo>
                <a:lnTo>
                  <a:pt x="1210912" y="898049"/>
                </a:lnTo>
                <a:lnTo>
                  <a:pt x="1040605" y="1193112"/>
                </a:lnTo>
                <a:lnTo>
                  <a:pt x="870298" y="898049"/>
                </a:lnTo>
                <a:close/>
                <a:moveTo>
                  <a:pt x="1569222" y="302988"/>
                </a:moveTo>
                <a:lnTo>
                  <a:pt x="2068318" y="590128"/>
                </a:lnTo>
                <a:lnTo>
                  <a:pt x="1744104" y="590128"/>
                </a:lnTo>
                <a:lnTo>
                  <a:pt x="1403488" y="590128"/>
                </a:lnTo>
                <a:lnTo>
                  <a:pt x="1403489" y="590128"/>
                </a:lnTo>
                <a:lnTo>
                  <a:pt x="1403488" y="590128"/>
                </a:lnTo>
                <a:close/>
                <a:moveTo>
                  <a:pt x="511993" y="302985"/>
                </a:moveTo>
                <a:lnTo>
                  <a:pt x="639798" y="524415"/>
                </a:lnTo>
                <a:lnTo>
                  <a:pt x="677726" y="590127"/>
                </a:lnTo>
                <a:lnTo>
                  <a:pt x="677726" y="590128"/>
                </a:lnTo>
                <a:lnTo>
                  <a:pt x="337113" y="590128"/>
                </a:lnTo>
                <a:lnTo>
                  <a:pt x="12892" y="590128"/>
                </a:lnTo>
                <a:close/>
                <a:moveTo>
                  <a:pt x="1061850" y="11086"/>
                </a:moveTo>
                <a:lnTo>
                  <a:pt x="1558077" y="296575"/>
                </a:lnTo>
                <a:lnTo>
                  <a:pt x="1392354" y="583695"/>
                </a:lnTo>
                <a:lnTo>
                  <a:pt x="1222046" y="288631"/>
                </a:lnTo>
                <a:close/>
                <a:moveTo>
                  <a:pt x="1019361" y="11086"/>
                </a:moveTo>
                <a:lnTo>
                  <a:pt x="859166" y="288632"/>
                </a:lnTo>
                <a:lnTo>
                  <a:pt x="688859" y="583695"/>
                </a:lnTo>
                <a:lnTo>
                  <a:pt x="523135" y="296575"/>
                </a:lnTo>
                <a:close/>
                <a:moveTo>
                  <a:pt x="1040606" y="0"/>
                </a:moveTo>
                <a:lnTo>
                  <a:pt x="1210912" y="295063"/>
                </a:lnTo>
                <a:lnTo>
                  <a:pt x="1381220" y="590127"/>
                </a:lnTo>
                <a:lnTo>
                  <a:pt x="1040606" y="590127"/>
                </a:lnTo>
                <a:lnTo>
                  <a:pt x="699995" y="590127"/>
                </a:lnTo>
                <a:lnTo>
                  <a:pt x="870298" y="295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3A7263-BA83-40DC-A14C-33F56CCCC7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08882" y="1985522"/>
            <a:ext cx="2081210" cy="2411933"/>
          </a:xfrm>
          <a:custGeom>
            <a:avLst/>
            <a:gdLst>
              <a:gd name="connsiteX0" fmla="*/ 1392355 w 2081210"/>
              <a:gd name="connsiteY0" fmla="*/ 1828250 h 2411933"/>
              <a:gd name="connsiteX1" fmla="*/ 1558077 w 2081210"/>
              <a:gd name="connsiteY1" fmla="*/ 2115356 h 2411933"/>
              <a:gd name="connsiteX2" fmla="*/ 1061850 w 2081210"/>
              <a:gd name="connsiteY2" fmla="*/ 2400846 h 2411933"/>
              <a:gd name="connsiteX3" fmla="*/ 1222046 w 2081210"/>
              <a:gd name="connsiteY3" fmla="*/ 2123300 h 2411933"/>
              <a:gd name="connsiteX4" fmla="*/ 688861 w 2081210"/>
              <a:gd name="connsiteY4" fmla="*/ 1828250 h 2411933"/>
              <a:gd name="connsiteX5" fmla="*/ 859168 w 2081210"/>
              <a:gd name="connsiteY5" fmla="*/ 2123300 h 2411933"/>
              <a:gd name="connsiteX6" fmla="*/ 1019361 w 2081210"/>
              <a:gd name="connsiteY6" fmla="*/ 2400846 h 2411933"/>
              <a:gd name="connsiteX7" fmla="*/ 523137 w 2081210"/>
              <a:gd name="connsiteY7" fmla="*/ 2115359 h 2411933"/>
              <a:gd name="connsiteX8" fmla="*/ 1403489 w 2081210"/>
              <a:gd name="connsiteY8" fmla="*/ 1821820 h 2411933"/>
              <a:gd name="connsiteX9" fmla="*/ 1744104 w 2081210"/>
              <a:gd name="connsiteY9" fmla="*/ 1821820 h 2411933"/>
              <a:gd name="connsiteX10" fmla="*/ 2068291 w 2081210"/>
              <a:gd name="connsiteY10" fmla="*/ 1821820 h 2411933"/>
              <a:gd name="connsiteX11" fmla="*/ 1569221 w 2081210"/>
              <a:gd name="connsiteY11" fmla="*/ 2108945 h 2411933"/>
              <a:gd name="connsiteX12" fmla="*/ 699994 w 2081210"/>
              <a:gd name="connsiteY12" fmla="*/ 1821820 h 2411933"/>
              <a:gd name="connsiteX13" fmla="*/ 1040606 w 2081210"/>
              <a:gd name="connsiteY13" fmla="*/ 1821820 h 2411933"/>
              <a:gd name="connsiteX14" fmla="*/ 1381220 w 2081210"/>
              <a:gd name="connsiteY14" fmla="*/ 1821820 h 2411933"/>
              <a:gd name="connsiteX15" fmla="*/ 1210912 w 2081210"/>
              <a:gd name="connsiteY15" fmla="*/ 2116870 h 2411933"/>
              <a:gd name="connsiteX16" fmla="*/ 1040606 w 2081210"/>
              <a:gd name="connsiteY16" fmla="*/ 2411933 h 2411933"/>
              <a:gd name="connsiteX17" fmla="*/ 870298 w 2081210"/>
              <a:gd name="connsiteY17" fmla="*/ 2116870 h 2411933"/>
              <a:gd name="connsiteX18" fmla="*/ 12919 w 2081210"/>
              <a:gd name="connsiteY18" fmla="*/ 1821820 h 2411933"/>
              <a:gd name="connsiteX19" fmla="*/ 337106 w 2081210"/>
              <a:gd name="connsiteY19" fmla="*/ 1821820 h 2411933"/>
              <a:gd name="connsiteX20" fmla="*/ 677721 w 2081210"/>
              <a:gd name="connsiteY20" fmla="*/ 1821820 h 2411933"/>
              <a:gd name="connsiteX21" fmla="*/ 511988 w 2081210"/>
              <a:gd name="connsiteY21" fmla="*/ 2108944 h 2411933"/>
              <a:gd name="connsiteX22" fmla="*/ 1744104 w 2081210"/>
              <a:gd name="connsiteY22" fmla="*/ 1218833 h 2411933"/>
              <a:gd name="connsiteX23" fmla="*/ 1914411 w 2081210"/>
              <a:gd name="connsiteY23" fmla="*/ 1513895 h 2411933"/>
              <a:gd name="connsiteX24" fmla="*/ 2081210 w 2081210"/>
              <a:gd name="connsiteY24" fmla="*/ 1802878 h 2411933"/>
              <a:gd name="connsiteX25" fmla="*/ 2081210 w 2081210"/>
              <a:gd name="connsiteY25" fmla="*/ 1808958 h 2411933"/>
              <a:gd name="connsiteX26" fmla="*/ 1744104 w 2081210"/>
              <a:gd name="connsiteY26" fmla="*/ 1808958 h 2411933"/>
              <a:gd name="connsiteX27" fmla="*/ 1403489 w 2081210"/>
              <a:gd name="connsiteY27" fmla="*/ 1808958 h 2411933"/>
              <a:gd name="connsiteX28" fmla="*/ 1573796 w 2081210"/>
              <a:gd name="connsiteY28" fmla="*/ 1513895 h 2411933"/>
              <a:gd name="connsiteX29" fmla="*/ 1040606 w 2081210"/>
              <a:gd name="connsiteY29" fmla="*/ 1218833 h 2411933"/>
              <a:gd name="connsiteX30" fmla="*/ 1210912 w 2081210"/>
              <a:gd name="connsiteY30" fmla="*/ 1513895 h 2411933"/>
              <a:gd name="connsiteX31" fmla="*/ 1381220 w 2081210"/>
              <a:gd name="connsiteY31" fmla="*/ 1808958 h 2411933"/>
              <a:gd name="connsiteX32" fmla="*/ 1040606 w 2081210"/>
              <a:gd name="connsiteY32" fmla="*/ 1808958 h 2411933"/>
              <a:gd name="connsiteX33" fmla="*/ 699995 w 2081210"/>
              <a:gd name="connsiteY33" fmla="*/ 1808958 h 2411933"/>
              <a:gd name="connsiteX34" fmla="*/ 870298 w 2081210"/>
              <a:gd name="connsiteY34" fmla="*/ 1513895 h 2411933"/>
              <a:gd name="connsiteX35" fmla="*/ 337109 w 2081210"/>
              <a:gd name="connsiteY35" fmla="*/ 1218833 h 2411933"/>
              <a:gd name="connsiteX36" fmla="*/ 507419 w 2081210"/>
              <a:gd name="connsiteY36" fmla="*/ 1513895 h 2411933"/>
              <a:gd name="connsiteX37" fmla="*/ 677726 w 2081210"/>
              <a:gd name="connsiteY37" fmla="*/ 1808958 h 2411933"/>
              <a:gd name="connsiteX38" fmla="*/ 337109 w 2081210"/>
              <a:gd name="connsiteY38" fmla="*/ 1808958 h 2411933"/>
              <a:gd name="connsiteX39" fmla="*/ 0 w 2081210"/>
              <a:gd name="connsiteY39" fmla="*/ 1808958 h 2411933"/>
              <a:gd name="connsiteX40" fmla="*/ 0 w 2081210"/>
              <a:gd name="connsiteY40" fmla="*/ 1802864 h 2411933"/>
              <a:gd name="connsiteX41" fmla="*/ 166790 w 2081210"/>
              <a:gd name="connsiteY41" fmla="*/ 1513895 h 2411933"/>
              <a:gd name="connsiteX42" fmla="*/ 1755239 w 2081210"/>
              <a:gd name="connsiteY42" fmla="*/ 1212403 h 2411933"/>
              <a:gd name="connsiteX43" fmla="*/ 2081210 w 2081210"/>
              <a:gd name="connsiteY43" fmla="*/ 1212403 h 2411933"/>
              <a:gd name="connsiteX44" fmla="*/ 2081210 w 2081210"/>
              <a:gd name="connsiteY44" fmla="*/ 1777157 h 2411933"/>
              <a:gd name="connsiteX45" fmla="*/ 1925547 w 2081210"/>
              <a:gd name="connsiteY45" fmla="*/ 1507465 h 2411933"/>
              <a:gd name="connsiteX46" fmla="*/ 1051739 w 2081210"/>
              <a:gd name="connsiteY46" fmla="*/ 1212403 h 2411933"/>
              <a:gd name="connsiteX47" fmla="*/ 1392355 w 2081210"/>
              <a:gd name="connsiteY47" fmla="*/ 1212403 h 2411933"/>
              <a:gd name="connsiteX48" fmla="*/ 1732970 w 2081210"/>
              <a:gd name="connsiteY48" fmla="*/ 1212403 h 2411933"/>
              <a:gd name="connsiteX49" fmla="*/ 1562662 w 2081210"/>
              <a:gd name="connsiteY49" fmla="*/ 1507465 h 2411933"/>
              <a:gd name="connsiteX50" fmla="*/ 1392355 w 2081210"/>
              <a:gd name="connsiteY50" fmla="*/ 1802528 h 2411933"/>
              <a:gd name="connsiteX51" fmla="*/ 1222046 w 2081210"/>
              <a:gd name="connsiteY51" fmla="*/ 1507465 h 2411933"/>
              <a:gd name="connsiteX52" fmla="*/ 348240 w 2081210"/>
              <a:gd name="connsiteY52" fmla="*/ 1212403 h 2411933"/>
              <a:gd name="connsiteX53" fmla="*/ 688856 w 2081210"/>
              <a:gd name="connsiteY53" fmla="*/ 1212403 h 2411933"/>
              <a:gd name="connsiteX54" fmla="*/ 1029471 w 2081210"/>
              <a:gd name="connsiteY54" fmla="*/ 1212403 h 2411933"/>
              <a:gd name="connsiteX55" fmla="*/ 859163 w 2081210"/>
              <a:gd name="connsiteY55" fmla="*/ 1507465 h 2411933"/>
              <a:gd name="connsiteX56" fmla="*/ 688856 w 2081210"/>
              <a:gd name="connsiteY56" fmla="*/ 1802528 h 2411933"/>
              <a:gd name="connsiteX57" fmla="*/ 518548 w 2081210"/>
              <a:gd name="connsiteY57" fmla="*/ 1507465 h 2411933"/>
              <a:gd name="connsiteX58" fmla="*/ 0 w 2081210"/>
              <a:gd name="connsiteY58" fmla="*/ 1212403 h 2411933"/>
              <a:gd name="connsiteX59" fmla="*/ 325974 w 2081210"/>
              <a:gd name="connsiteY59" fmla="*/ 1212403 h 2411933"/>
              <a:gd name="connsiteX60" fmla="*/ 155653 w 2081210"/>
              <a:gd name="connsiteY60" fmla="*/ 1507465 h 2411933"/>
              <a:gd name="connsiteX61" fmla="*/ 0 w 2081210"/>
              <a:gd name="connsiteY61" fmla="*/ 1777139 h 2411933"/>
              <a:gd name="connsiteX62" fmla="*/ 0 w 2081210"/>
              <a:gd name="connsiteY62" fmla="*/ 634800 h 2411933"/>
              <a:gd name="connsiteX63" fmla="*/ 155657 w 2081210"/>
              <a:gd name="connsiteY63" fmla="*/ 904481 h 2411933"/>
              <a:gd name="connsiteX64" fmla="*/ 325978 w 2081210"/>
              <a:gd name="connsiteY64" fmla="*/ 1199542 h 2411933"/>
              <a:gd name="connsiteX65" fmla="*/ 325977 w 2081210"/>
              <a:gd name="connsiteY65" fmla="*/ 1199542 h 2411933"/>
              <a:gd name="connsiteX66" fmla="*/ 0 w 2081210"/>
              <a:gd name="connsiteY66" fmla="*/ 1199542 h 2411933"/>
              <a:gd name="connsiteX67" fmla="*/ 2081210 w 2081210"/>
              <a:gd name="connsiteY67" fmla="*/ 634789 h 2411933"/>
              <a:gd name="connsiteX68" fmla="*/ 2081210 w 2081210"/>
              <a:gd name="connsiteY68" fmla="*/ 1199542 h 2411933"/>
              <a:gd name="connsiteX69" fmla="*/ 1755239 w 2081210"/>
              <a:gd name="connsiteY69" fmla="*/ 1199542 h 2411933"/>
              <a:gd name="connsiteX70" fmla="*/ 1925547 w 2081210"/>
              <a:gd name="connsiteY70" fmla="*/ 904480 h 2411933"/>
              <a:gd name="connsiteX71" fmla="*/ 1392355 w 2081210"/>
              <a:gd name="connsiteY71" fmla="*/ 609418 h 2411933"/>
              <a:gd name="connsiteX72" fmla="*/ 1562662 w 2081210"/>
              <a:gd name="connsiteY72" fmla="*/ 904481 h 2411933"/>
              <a:gd name="connsiteX73" fmla="*/ 1732970 w 2081210"/>
              <a:gd name="connsiteY73" fmla="*/ 1199542 h 2411933"/>
              <a:gd name="connsiteX74" fmla="*/ 1392355 w 2081210"/>
              <a:gd name="connsiteY74" fmla="*/ 1199542 h 2411933"/>
              <a:gd name="connsiteX75" fmla="*/ 1051739 w 2081210"/>
              <a:gd name="connsiteY75" fmla="*/ 1199542 h 2411933"/>
              <a:gd name="connsiteX76" fmla="*/ 1222046 w 2081210"/>
              <a:gd name="connsiteY76" fmla="*/ 904481 h 2411933"/>
              <a:gd name="connsiteX77" fmla="*/ 688860 w 2081210"/>
              <a:gd name="connsiteY77" fmla="*/ 609417 h 2411933"/>
              <a:gd name="connsiteX78" fmla="*/ 859168 w 2081210"/>
              <a:gd name="connsiteY78" fmla="*/ 904480 h 2411933"/>
              <a:gd name="connsiteX79" fmla="*/ 1029472 w 2081210"/>
              <a:gd name="connsiteY79" fmla="*/ 1199542 h 2411933"/>
              <a:gd name="connsiteX80" fmla="*/ 688860 w 2081210"/>
              <a:gd name="connsiteY80" fmla="*/ 1199542 h 2411933"/>
              <a:gd name="connsiteX81" fmla="*/ 348244 w 2081210"/>
              <a:gd name="connsiteY81" fmla="*/ 1199542 h 2411933"/>
              <a:gd name="connsiteX82" fmla="*/ 518553 w 2081210"/>
              <a:gd name="connsiteY82" fmla="*/ 904480 h 2411933"/>
              <a:gd name="connsiteX83" fmla="*/ 1403489 w 2081210"/>
              <a:gd name="connsiteY83" fmla="*/ 602987 h 2411933"/>
              <a:gd name="connsiteX84" fmla="*/ 1744104 w 2081210"/>
              <a:gd name="connsiteY84" fmla="*/ 602987 h 2411933"/>
              <a:gd name="connsiteX85" fmla="*/ 2081210 w 2081210"/>
              <a:gd name="connsiteY85" fmla="*/ 602987 h 2411933"/>
              <a:gd name="connsiteX86" fmla="*/ 2081210 w 2081210"/>
              <a:gd name="connsiteY86" fmla="*/ 609068 h 2411933"/>
              <a:gd name="connsiteX87" fmla="*/ 1914411 w 2081210"/>
              <a:gd name="connsiteY87" fmla="*/ 898050 h 2411933"/>
              <a:gd name="connsiteX88" fmla="*/ 1744104 w 2081210"/>
              <a:gd name="connsiteY88" fmla="*/ 1193112 h 2411933"/>
              <a:gd name="connsiteX89" fmla="*/ 1573796 w 2081210"/>
              <a:gd name="connsiteY89" fmla="*/ 898050 h 2411933"/>
              <a:gd name="connsiteX90" fmla="*/ 0 w 2081210"/>
              <a:gd name="connsiteY90" fmla="*/ 602986 h 2411933"/>
              <a:gd name="connsiteX91" fmla="*/ 337108 w 2081210"/>
              <a:gd name="connsiteY91" fmla="*/ 602986 h 2411933"/>
              <a:gd name="connsiteX92" fmla="*/ 677724 w 2081210"/>
              <a:gd name="connsiteY92" fmla="*/ 602986 h 2411933"/>
              <a:gd name="connsiteX93" fmla="*/ 507416 w 2081210"/>
              <a:gd name="connsiteY93" fmla="*/ 898049 h 2411933"/>
              <a:gd name="connsiteX94" fmla="*/ 337108 w 2081210"/>
              <a:gd name="connsiteY94" fmla="*/ 1193112 h 2411933"/>
              <a:gd name="connsiteX95" fmla="*/ 166787 w 2081210"/>
              <a:gd name="connsiteY95" fmla="*/ 898049 h 2411933"/>
              <a:gd name="connsiteX96" fmla="*/ 0 w 2081210"/>
              <a:gd name="connsiteY96" fmla="*/ 609086 h 2411933"/>
              <a:gd name="connsiteX97" fmla="*/ 699991 w 2081210"/>
              <a:gd name="connsiteY97" fmla="*/ 602986 h 2411933"/>
              <a:gd name="connsiteX98" fmla="*/ 1040605 w 2081210"/>
              <a:gd name="connsiteY98" fmla="*/ 602986 h 2411933"/>
              <a:gd name="connsiteX99" fmla="*/ 1381220 w 2081210"/>
              <a:gd name="connsiteY99" fmla="*/ 602986 h 2411933"/>
              <a:gd name="connsiteX100" fmla="*/ 1210912 w 2081210"/>
              <a:gd name="connsiteY100" fmla="*/ 898049 h 2411933"/>
              <a:gd name="connsiteX101" fmla="*/ 1040605 w 2081210"/>
              <a:gd name="connsiteY101" fmla="*/ 1193112 h 2411933"/>
              <a:gd name="connsiteX102" fmla="*/ 870298 w 2081210"/>
              <a:gd name="connsiteY102" fmla="*/ 898049 h 2411933"/>
              <a:gd name="connsiteX103" fmla="*/ 1569223 w 2081210"/>
              <a:gd name="connsiteY103" fmla="*/ 302988 h 2411933"/>
              <a:gd name="connsiteX104" fmla="*/ 2068319 w 2081210"/>
              <a:gd name="connsiteY104" fmla="*/ 590128 h 2411933"/>
              <a:gd name="connsiteX105" fmla="*/ 1744104 w 2081210"/>
              <a:gd name="connsiteY105" fmla="*/ 590128 h 2411933"/>
              <a:gd name="connsiteX106" fmla="*/ 1403489 w 2081210"/>
              <a:gd name="connsiteY106" fmla="*/ 590128 h 2411933"/>
              <a:gd name="connsiteX107" fmla="*/ 1403489 w 2081210"/>
              <a:gd name="connsiteY107" fmla="*/ 590128 h 2411933"/>
              <a:gd name="connsiteX108" fmla="*/ 1403489 w 2081210"/>
              <a:gd name="connsiteY108" fmla="*/ 590128 h 2411933"/>
              <a:gd name="connsiteX109" fmla="*/ 511993 w 2081210"/>
              <a:gd name="connsiteY109" fmla="*/ 302985 h 2411933"/>
              <a:gd name="connsiteX110" fmla="*/ 639798 w 2081210"/>
              <a:gd name="connsiteY110" fmla="*/ 524415 h 2411933"/>
              <a:gd name="connsiteX111" fmla="*/ 677726 w 2081210"/>
              <a:gd name="connsiteY111" fmla="*/ 590127 h 2411933"/>
              <a:gd name="connsiteX112" fmla="*/ 677726 w 2081210"/>
              <a:gd name="connsiteY112" fmla="*/ 590128 h 2411933"/>
              <a:gd name="connsiteX113" fmla="*/ 337113 w 2081210"/>
              <a:gd name="connsiteY113" fmla="*/ 590128 h 2411933"/>
              <a:gd name="connsiteX114" fmla="*/ 12892 w 2081210"/>
              <a:gd name="connsiteY114" fmla="*/ 590128 h 2411933"/>
              <a:gd name="connsiteX115" fmla="*/ 1061850 w 2081210"/>
              <a:gd name="connsiteY115" fmla="*/ 11086 h 2411933"/>
              <a:gd name="connsiteX116" fmla="*/ 1558077 w 2081210"/>
              <a:gd name="connsiteY116" fmla="*/ 296575 h 2411933"/>
              <a:gd name="connsiteX117" fmla="*/ 1392355 w 2081210"/>
              <a:gd name="connsiteY117" fmla="*/ 583695 h 2411933"/>
              <a:gd name="connsiteX118" fmla="*/ 1222046 w 2081210"/>
              <a:gd name="connsiteY118" fmla="*/ 288631 h 2411933"/>
              <a:gd name="connsiteX119" fmla="*/ 1019361 w 2081210"/>
              <a:gd name="connsiteY119" fmla="*/ 11086 h 2411933"/>
              <a:gd name="connsiteX120" fmla="*/ 859166 w 2081210"/>
              <a:gd name="connsiteY120" fmla="*/ 288632 h 2411933"/>
              <a:gd name="connsiteX121" fmla="*/ 688859 w 2081210"/>
              <a:gd name="connsiteY121" fmla="*/ 583695 h 2411933"/>
              <a:gd name="connsiteX122" fmla="*/ 523135 w 2081210"/>
              <a:gd name="connsiteY122" fmla="*/ 296575 h 2411933"/>
              <a:gd name="connsiteX123" fmla="*/ 1040606 w 2081210"/>
              <a:gd name="connsiteY123" fmla="*/ 0 h 2411933"/>
              <a:gd name="connsiteX124" fmla="*/ 1210912 w 2081210"/>
              <a:gd name="connsiteY124" fmla="*/ 295063 h 2411933"/>
              <a:gd name="connsiteX125" fmla="*/ 1381220 w 2081210"/>
              <a:gd name="connsiteY125" fmla="*/ 590127 h 2411933"/>
              <a:gd name="connsiteX126" fmla="*/ 1040606 w 2081210"/>
              <a:gd name="connsiteY126" fmla="*/ 590127 h 2411933"/>
              <a:gd name="connsiteX127" fmla="*/ 699995 w 2081210"/>
              <a:gd name="connsiteY127" fmla="*/ 590127 h 2411933"/>
              <a:gd name="connsiteX128" fmla="*/ 870298 w 2081210"/>
              <a:gd name="connsiteY128" fmla="*/ 295063 h 241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2081210" h="2411933">
                <a:moveTo>
                  <a:pt x="1392355" y="1828250"/>
                </a:moveTo>
                <a:lnTo>
                  <a:pt x="1558077" y="2115356"/>
                </a:lnTo>
                <a:lnTo>
                  <a:pt x="1061850" y="2400846"/>
                </a:lnTo>
                <a:lnTo>
                  <a:pt x="1222046" y="2123300"/>
                </a:lnTo>
                <a:close/>
                <a:moveTo>
                  <a:pt x="688861" y="1828250"/>
                </a:moveTo>
                <a:lnTo>
                  <a:pt x="859168" y="2123300"/>
                </a:lnTo>
                <a:lnTo>
                  <a:pt x="1019361" y="2400846"/>
                </a:lnTo>
                <a:lnTo>
                  <a:pt x="523137" y="2115359"/>
                </a:lnTo>
                <a:close/>
                <a:moveTo>
                  <a:pt x="1403489" y="1821820"/>
                </a:moveTo>
                <a:lnTo>
                  <a:pt x="1744104" y="1821820"/>
                </a:lnTo>
                <a:lnTo>
                  <a:pt x="2068291" y="1821820"/>
                </a:lnTo>
                <a:lnTo>
                  <a:pt x="1569221" y="2108945"/>
                </a:lnTo>
                <a:close/>
                <a:moveTo>
                  <a:pt x="699994" y="1821820"/>
                </a:moveTo>
                <a:lnTo>
                  <a:pt x="1040606" y="1821820"/>
                </a:lnTo>
                <a:lnTo>
                  <a:pt x="1381220" y="1821820"/>
                </a:lnTo>
                <a:lnTo>
                  <a:pt x="1210912" y="2116870"/>
                </a:lnTo>
                <a:lnTo>
                  <a:pt x="1040606" y="2411933"/>
                </a:lnTo>
                <a:lnTo>
                  <a:pt x="870298" y="2116870"/>
                </a:lnTo>
                <a:close/>
                <a:moveTo>
                  <a:pt x="12919" y="1821820"/>
                </a:moveTo>
                <a:lnTo>
                  <a:pt x="337106" y="1821820"/>
                </a:lnTo>
                <a:lnTo>
                  <a:pt x="677721" y="1821820"/>
                </a:lnTo>
                <a:lnTo>
                  <a:pt x="511988" y="2108944"/>
                </a:lnTo>
                <a:close/>
                <a:moveTo>
                  <a:pt x="1744104" y="1218833"/>
                </a:moveTo>
                <a:lnTo>
                  <a:pt x="1914411" y="1513895"/>
                </a:lnTo>
                <a:lnTo>
                  <a:pt x="2081210" y="1802878"/>
                </a:lnTo>
                <a:lnTo>
                  <a:pt x="2081210" y="1808958"/>
                </a:lnTo>
                <a:lnTo>
                  <a:pt x="1744104" y="1808958"/>
                </a:lnTo>
                <a:lnTo>
                  <a:pt x="1403489" y="1808958"/>
                </a:lnTo>
                <a:lnTo>
                  <a:pt x="1573796" y="1513895"/>
                </a:lnTo>
                <a:close/>
                <a:moveTo>
                  <a:pt x="1040606" y="1218833"/>
                </a:moveTo>
                <a:lnTo>
                  <a:pt x="1210912" y="1513895"/>
                </a:lnTo>
                <a:lnTo>
                  <a:pt x="1381220" y="1808958"/>
                </a:lnTo>
                <a:lnTo>
                  <a:pt x="1040606" y="1808958"/>
                </a:lnTo>
                <a:lnTo>
                  <a:pt x="699995" y="1808958"/>
                </a:lnTo>
                <a:lnTo>
                  <a:pt x="870298" y="1513895"/>
                </a:lnTo>
                <a:close/>
                <a:moveTo>
                  <a:pt x="337109" y="1218833"/>
                </a:moveTo>
                <a:lnTo>
                  <a:pt x="507419" y="1513895"/>
                </a:lnTo>
                <a:lnTo>
                  <a:pt x="677726" y="1808958"/>
                </a:lnTo>
                <a:lnTo>
                  <a:pt x="337109" y="1808958"/>
                </a:lnTo>
                <a:lnTo>
                  <a:pt x="0" y="1808958"/>
                </a:lnTo>
                <a:lnTo>
                  <a:pt x="0" y="1802864"/>
                </a:lnTo>
                <a:lnTo>
                  <a:pt x="166790" y="1513895"/>
                </a:lnTo>
                <a:close/>
                <a:moveTo>
                  <a:pt x="1755239" y="1212403"/>
                </a:moveTo>
                <a:lnTo>
                  <a:pt x="2081210" y="1212403"/>
                </a:lnTo>
                <a:lnTo>
                  <a:pt x="2081210" y="1777157"/>
                </a:lnTo>
                <a:lnTo>
                  <a:pt x="1925547" y="1507465"/>
                </a:lnTo>
                <a:close/>
                <a:moveTo>
                  <a:pt x="1051739" y="1212403"/>
                </a:moveTo>
                <a:lnTo>
                  <a:pt x="1392355" y="1212403"/>
                </a:lnTo>
                <a:lnTo>
                  <a:pt x="1732970" y="1212403"/>
                </a:lnTo>
                <a:lnTo>
                  <a:pt x="1562662" y="1507465"/>
                </a:lnTo>
                <a:lnTo>
                  <a:pt x="1392355" y="1802528"/>
                </a:lnTo>
                <a:lnTo>
                  <a:pt x="1222046" y="1507465"/>
                </a:lnTo>
                <a:close/>
                <a:moveTo>
                  <a:pt x="348240" y="1212403"/>
                </a:moveTo>
                <a:lnTo>
                  <a:pt x="688856" y="1212403"/>
                </a:lnTo>
                <a:lnTo>
                  <a:pt x="1029471" y="1212403"/>
                </a:lnTo>
                <a:lnTo>
                  <a:pt x="859163" y="1507465"/>
                </a:lnTo>
                <a:lnTo>
                  <a:pt x="688856" y="1802528"/>
                </a:lnTo>
                <a:lnTo>
                  <a:pt x="518548" y="1507465"/>
                </a:lnTo>
                <a:close/>
                <a:moveTo>
                  <a:pt x="0" y="1212403"/>
                </a:moveTo>
                <a:lnTo>
                  <a:pt x="325974" y="1212403"/>
                </a:lnTo>
                <a:lnTo>
                  <a:pt x="155653" y="1507465"/>
                </a:lnTo>
                <a:lnTo>
                  <a:pt x="0" y="1777139"/>
                </a:lnTo>
                <a:close/>
                <a:moveTo>
                  <a:pt x="0" y="634800"/>
                </a:moveTo>
                <a:lnTo>
                  <a:pt x="155657" y="904481"/>
                </a:lnTo>
                <a:lnTo>
                  <a:pt x="325978" y="1199542"/>
                </a:lnTo>
                <a:lnTo>
                  <a:pt x="325977" y="1199542"/>
                </a:lnTo>
                <a:lnTo>
                  <a:pt x="0" y="1199542"/>
                </a:lnTo>
                <a:close/>
                <a:moveTo>
                  <a:pt x="2081210" y="634789"/>
                </a:moveTo>
                <a:lnTo>
                  <a:pt x="2081210" y="1199542"/>
                </a:lnTo>
                <a:lnTo>
                  <a:pt x="1755239" y="1199542"/>
                </a:lnTo>
                <a:lnTo>
                  <a:pt x="1925547" y="904480"/>
                </a:lnTo>
                <a:close/>
                <a:moveTo>
                  <a:pt x="1392355" y="609418"/>
                </a:moveTo>
                <a:lnTo>
                  <a:pt x="1562662" y="904481"/>
                </a:lnTo>
                <a:lnTo>
                  <a:pt x="1732970" y="1199542"/>
                </a:lnTo>
                <a:lnTo>
                  <a:pt x="1392355" y="1199542"/>
                </a:lnTo>
                <a:lnTo>
                  <a:pt x="1051739" y="1199542"/>
                </a:lnTo>
                <a:lnTo>
                  <a:pt x="1222046" y="904481"/>
                </a:lnTo>
                <a:close/>
                <a:moveTo>
                  <a:pt x="688860" y="609417"/>
                </a:moveTo>
                <a:lnTo>
                  <a:pt x="859168" y="904480"/>
                </a:lnTo>
                <a:lnTo>
                  <a:pt x="1029472" y="1199542"/>
                </a:lnTo>
                <a:lnTo>
                  <a:pt x="688860" y="1199542"/>
                </a:lnTo>
                <a:lnTo>
                  <a:pt x="348244" y="1199542"/>
                </a:lnTo>
                <a:lnTo>
                  <a:pt x="518553" y="904480"/>
                </a:lnTo>
                <a:close/>
                <a:moveTo>
                  <a:pt x="1403489" y="602987"/>
                </a:moveTo>
                <a:lnTo>
                  <a:pt x="1744104" y="602987"/>
                </a:lnTo>
                <a:lnTo>
                  <a:pt x="2081210" y="602987"/>
                </a:lnTo>
                <a:lnTo>
                  <a:pt x="2081210" y="609068"/>
                </a:lnTo>
                <a:lnTo>
                  <a:pt x="1914411" y="898050"/>
                </a:lnTo>
                <a:lnTo>
                  <a:pt x="1744104" y="1193112"/>
                </a:lnTo>
                <a:lnTo>
                  <a:pt x="1573796" y="898050"/>
                </a:lnTo>
                <a:close/>
                <a:moveTo>
                  <a:pt x="0" y="602986"/>
                </a:moveTo>
                <a:lnTo>
                  <a:pt x="337108" y="602986"/>
                </a:lnTo>
                <a:lnTo>
                  <a:pt x="677724" y="602986"/>
                </a:lnTo>
                <a:lnTo>
                  <a:pt x="507416" y="898049"/>
                </a:lnTo>
                <a:lnTo>
                  <a:pt x="337108" y="1193112"/>
                </a:lnTo>
                <a:lnTo>
                  <a:pt x="166787" y="898049"/>
                </a:lnTo>
                <a:lnTo>
                  <a:pt x="0" y="609086"/>
                </a:lnTo>
                <a:close/>
                <a:moveTo>
                  <a:pt x="699991" y="602986"/>
                </a:moveTo>
                <a:lnTo>
                  <a:pt x="1040605" y="602986"/>
                </a:lnTo>
                <a:lnTo>
                  <a:pt x="1381220" y="602986"/>
                </a:lnTo>
                <a:lnTo>
                  <a:pt x="1210912" y="898049"/>
                </a:lnTo>
                <a:lnTo>
                  <a:pt x="1040605" y="1193112"/>
                </a:lnTo>
                <a:lnTo>
                  <a:pt x="870298" y="898049"/>
                </a:lnTo>
                <a:close/>
                <a:moveTo>
                  <a:pt x="1569223" y="302988"/>
                </a:moveTo>
                <a:lnTo>
                  <a:pt x="2068319" y="590128"/>
                </a:lnTo>
                <a:lnTo>
                  <a:pt x="1744104" y="590128"/>
                </a:lnTo>
                <a:lnTo>
                  <a:pt x="1403489" y="590128"/>
                </a:lnTo>
                <a:lnTo>
                  <a:pt x="1403489" y="590128"/>
                </a:lnTo>
                <a:lnTo>
                  <a:pt x="1403489" y="590128"/>
                </a:lnTo>
                <a:close/>
                <a:moveTo>
                  <a:pt x="511993" y="302985"/>
                </a:moveTo>
                <a:lnTo>
                  <a:pt x="639798" y="524415"/>
                </a:lnTo>
                <a:lnTo>
                  <a:pt x="677726" y="590127"/>
                </a:lnTo>
                <a:lnTo>
                  <a:pt x="677726" y="590128"/>
                </a:lnTo>
                <a:lnTo>
                  <a:pt x="337113" y="590128"/>
                </a:lnTo>
                <a:lnTo>
                  <a:pt x="12892" y="590128"/>
                </a:lnTo>
                <a:close/>
                <a:moveTo>
                  <a:pt x="1061850" y="11086"/>
                </a:moveTo>
                <a:lnTo>
                  <a:pt x="1558077" y="296575"/>
                </a:lnTo>
                <a:lnTo>
                  <a:pt x="1392355" y="583695"/>
                </a:lnTo>
                <a:lnTo>
                  <a:pt x="1222046" y="288631"/>
                </a:lnTo>
                <a:close/>
                <a:moveTo>
                  <a:pt x="1019361" y="11086"/>
                </a:moveTo>
                <a:lnTo>
                  <a:pt x="859166" y="288632"/>
                </a:lnTo>
                <a:lnTo>
                  <a:pt x="688859" y="583695"/>
                </a:lnTo>
                <a:lnTo>
                  <a:pt x="523135" y="296575"/>
                </a:lnTo>
                <a:close/>
                <a:moveTo>
                  <a:pt x="1040606" y="0"/>
                </a:moveTo>
                <a:lnTo>
                  <a:pt x="1210912" y="295063"/>
                </a:lnTo>
                <a:lnTo>
                  <a:pt x="1381220" y="590127"/>
                </a:lnTo>
                <a:lnTo>
                  <a:pt x="1040606" y="590127"/>
                </a:lnTo>
                <a:lnTo>
                  <a:pt x="699995" y="590127"/>
                </a:lnTo>
                <a:lnTo>
                  <a:pt x="870298" y="295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676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C3CDFB-DCAA-48E8-A84A-F83BAD6A26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407" y="1985522"/>
            <a:ext cx="2800160" cy="2425647"/>
          </a:xfrm>
          <a:custGeom>
            <a:avLst/>
            <a:gdLst>
              <a:gd name="connsiteX0" fmla="*/ 2458506 w 2800160"/>
              <a:gd name="connsiteY0" fmla="*/ 1833756 h 2425647"/>
              <a:gd name="connsiteX1" fmla="*/ 2629339 w 2800160"/>
              <a:gd name="connsiteY1" fmla="*/ 2129695 h 2425647"/>
              <a:gd name="connsiteX2" fmla="*/ 2800160 w 2800160"/>
              <a:gd name="connsiteY2" fmla="*/ 2425647 h 2425647"/>
              <a:gd name="connsiteX3" fmla="*/ 2458506 w 2800160"/>
              <a:gd name="connsiteY3" fmla="*/ 2425647 h 2425647"/>
              <a:gd name="connsiteX4" fmla="*/ 2116865 w 2800160"/>
              <a:gd name="connsiteY4" fmla="*/ 2425647 h 2425647"/>
              <a:gd name="connsiteX5" fmla="*/ 2287685 w 2800160"/>
              <a:gd name="connsiteY5" fmla="*/ 2129695 h 2425647"/>
              <a:gd name="connsiteX6" fmla="*/ 1752887 w 2800160"/>
              <a:gd name="connsiteY6" fmla="*/ 1833756 h 2425647"/>
              <a:gd name="connsiteX7" fmla="*/ 1923708 w 2800160"/>
              <a:gd name="connsiteY7" fmla="*/ 2129695 h 2425647"/>
              <a:gd name="connsiteX8" fmla="*/ 2094529 w 2800160"/>
              <a:gd name="connsiteY8" fmla="*/ 2425647 h 2425647"/>
              <a:gd name="connsiteX9" fmla="*/ 1752887 w 2800160"/>
              <a:gd name="connsiteY9" fmla="*/ 2425647 h 2425647"/>
              <a:gd name="connsiteX10" fmla="*/ 1411246 w 2800160"/>
              <a:gd name="connsiteY10" fmla="*/ 2425647 h 2425647"/>
              <a:gd name="connsiteX11" fmla="*/ 1582066 w 2800160"/>
              <a:gd name="connsiteY11" fmla="*/ 2129695 h 2425647"/>
              <a:gd name="connsiteX12" fmla="*/ 1047274 w 2800160"/>
              <a:gd name="connsiteY12" fmla="*/ 1833756 h 2425647"/>
              <a:gd name="connsiteX13" fmla="*/ 1218094 w 2800160"/>
              <a:gd name="connsiteY13" fmla="*/ 2129695 h 2425647"/>
              <a:gd name="connsiteX14" fmla="*/ 1388911 w 2800160"/>
              <a:gd name="connsiteY14" fmla="*/ 2425647 h 2425647"/>
              <a:gd name="connsiteX15" fmla="*/ 1047274 w 2800160"/>
              <a:gd name="connsiteY15" fmla="*/ 2425647 h 2425647"/>
              <a:gd name="connsiteX16" fmla="*/ 705635 w 2800160"/>
              <a:gd name="connsiteY16" fmla="*/ 2425647 h 2425647"/>
              <a:gd name="connsiteX17" fmla="*/ 705633 w 2800160"/>
              <a:gd name="connsiteY17" fmla="*/ 2425647 h 2425647"/>
              <a:gd name="connsiteX18" fmla="*/ 876454 w 2800160"/>
              <a:gd name="connsiteY18" fmla="*/ 2129695 h 2425647"/>
              <a:gd name="connsiteX19" fmla="*/ 341641 w 2800160"/>
              <a:gd name="connsiteY19" fmla="*/ 1833756 h 2425647"/>
              <a:gd name="connsiteX20" fmla="*/ 512462 w 2800160"/>
              <a:gd name="connsiteY20" fmla="*/ 2129695 h 2425647"/>
              <a:gd name="connsiteX21" fmla="*/ 683295 w 2800160"/>
              <a:gd name="connsiteY21" fmla="*/ 2425647 h 2425647"/>
              <a:gd name="connsiteX22" fmla="*/ 341641 w 2800160"/>
              <a:gd name="connsiteY22" fmla="*/ 2425647 h 2425647"/>
              <a:gd name="connsiteX23" fmla="*/ 0 w 2800160"/>
              <a:gd name="connsiteY23" fmla="*/ 2425647 h 2425647"/>
              <a:gd name="connsiteX24" fmla="*/ 170821 w 2800160"/>
              <a:gd name="connsiteY24" fmla="*/ 2129695 h 2425647"/>
              <a:gd name="connsiteX25" fmla="*/ 1764055 w 2800160"/>
              <a:gd name="connsiteY25" fmla="*/ 1827307 h 2425647"/>
              <a:gd name="connsiteX26" fmla="*/ 2105696 w 2800160"/>
              <a:gd name="connsiteY26" fmla="*/ 1827307 h 2425647"/>
              <a:gd name="connsiteX27" fmla="*/ 2447338 w 2800160"/>
              <a:gd name="connsiteY27" fmla="*/ 1827307 h 2425647"/>
              <a:gd name="connsiteX28" fmla="*/ 2276516 w 2800160"/>
              <a:gd name="connsiteY28" fmla="*/ 2123246 h 2425647"/>
              <a:gd name="connsiteX29" fmla="*/ 2105696 w 2800160"/>
              <a:gd name="connsiteY29" fmla="*/ 2419198 h 2425647"/>
              <a:gd name="connsiteX30" fmla="*/ 1934875 w 2800160"/>
              <a:gd name="connsiteY30" fmla="*/ 2123246 h 2425647"/>
              <a:gd name="connsiteX31" fmla="*/ 1058441 w 2800160"/>
              <a:gd name="connsiteY31" fmla="*/ 1827307 h 2425647"/>
              <a:gd name="connsiteX32" fmla="*/ 1400079 w 2800160"/>
              <a:gd name="connsiteY32" fmla="*/ 1827307 h 2425647"/>
              <a:gd name="connsiteX33" fmla="*/ 1741719 w 2800160"/>
              <a:gd name="connsiteY33" fmla="*/ 1827307 h 2425647"/>
              <a:gd name="connsiteX34" fmla="*/ 1570898 w 2800160"/>
              <a:gd name="connsiteY34" fmla="*/ 2123246 h 2425647"/>
              <a:gd name="connsiteX35" fmla="*/ 1400079 w 2800160"/>
              <a:gd name="connsiteY35" fmla="*/ 2419198 h 2425647"/>
              <a:gd name="connsiteX36" fmla="*/ 1229258 w 2800160"/>
              <a:gd name="connsiteY36" fmla="*/ 2123246 h 2425647"/>
              <a:gd name="connsiteX37" fmla="*/ 352805 w 2800160"/>
              <a:gd name="connsiteY37" fmla="*/ 1827307 h 2425647"/>
              <a:gd name="connsiteX38" fmla="*/ 694460 w 2800160"/>
              <a:gd name="connsiteY38" fmla="*/ 1827307 h 2425647"/>
              <a:gd name="connsiteX39" fmla="*/ 1036101 w 2800160"/>
              <a:gd name="connsiteY39" fmla="*/ 1827307 h 2425647"/>
              <a:gd name="connsiteX40" fmla="*/ 865280 w 2800160"/>
              <a:gd name="connsiteY40" fmla="*/ 2123246 h 2425647"/>
              <a:gd name="connsiteX41" fmla="*/ 694460 w 2800160"/>
              <a:gd name="connsiteY41" fmla="*/ 2419198 h 2425647"/>
              <a:gd name="connsiteX42" fmla="*/ 523626 w 2800160"/>
              <a:gd name="connsiteY42" fmla="*/ 2123246 h 2425647"/>
              <a:gd name="connsiteX43" fmla="*/ 2105696 w 2800160"/>
              <a:gd name="connsiteY43" fmla="*/ 1222504 h 2425647"/>
              <a:gd name="connsiteX44" fmla="*/ 2276516 w 2800160"/>
              <a:gd name="connsiteY44" fmla="*/ 1518455 h 2425647"/>
              <a:gd name="connsiteX45" fmla="*/ 2447338 w 2800160"/>
              <a:gd name="connsiteY45" fmla="*/ 1814407 h 2425647"/>
              <a:gd name="connsiteX46" fmla="*/ 2105696 w 2800160"/>
              <a:gd name="connsiteY46" fmla="*/ 1814407 h 2425647"/>
              <a:gd name="connsiteX47" fmla="*/ 1764055 w 2800160"/>
              <a:gd name="connsiteY47" fmla="*/ 1814407 h 2425647"/>
              <a:gd name="connsiteX48" fmla="*/ 1934875 w 2800160"/>
              <a:gd name="connsiteY48" fmla="*/ 1518455 h 2425647"/>
              <a:gd name="connsiteX49" fmla="*/ 1400079 w 2800160"/>
              <a:gd name="connsiteY49" fmla="*/ 1222504 h 2425647"/>
              <a:gd name="connsiteX50" fmla="*/ 1570898 w 2800160"/>
              <a:gd name="connsiteY50" fmla="*/ 1518455 h 2425647"/>
              <a:gd name="connsiteX51" fmla="*/ 1741719 w 2800160"/>
              <a:gd name="connsiteY51" fmla="*/ 1814407 h 2425647"/>
              <a:gd name="connsiteX52" fmla="*/ 1400079 w 2800160"/>
              <a:gd name="connsiteY52" fmla="*/ 1814407 h 2425647"/>
              <a:gd name="connsiteX53" fmla="*/ 1058442 w 2800160"/>
              <a:gd name="connsiteY53" fmla="*/ 1814407 h 2425647"/>
              <a:gd name="connsiteX54" fmla="*/ 1229258 w 2800160"/>
              <a:gd name="connsiteY54" fmla="*/ 1518455 h 2425647"/>
              <a:gd name="connsiteX55" fmla="*/ 694463 w 2800160"/>
              <a:gd name="connsiteY55" fmla="*/ 1222504 h 2425647"/>
              <a:gd name="connsiteX56" fmla="*/ 865286 w 2800160"/>
              <a:gd name="connsiteY56" fmla="*/ 1518455 h 2425647"/>
              <a:gd name="connsiteX57" fmla="*/ 1036106 w 2800160"/>
              <a:gd name="connsiteY57" fmla="*/ 1814407 h 2425647"/>
              <a:gd name="connsiteX58" fmla="*/ 694463 w 2800160"/>
              <a:gd name="connsiteY58" fmla="*/ 1814407 h 2425647"/>
              <a:gd name="connsiteX59" fmla="*/ 352810 w 2800160"/>
              <a:gd name="connsiteY59" fmla="*/ 1814407 h 2425647"/>
              <a:gd name="connsiteX60" fmla="*/ 523631 w 2800160"/>
              <a:gd name="connsiteY60" fmla="*/ 1518455 h 2425647"/>
              <a:gd name="connsiteX61" fmla="*/ 1411246 w 2800160"/>
              <a:gd name="connsiteY61" fmla="*/ 1216054 h 2425647"/>
              <a:gd name="connsiteX62" fmla="*/ 1752887 w 2800160"/>
              <a:gd name="connsiteY62" fmla="*/ 1216054 h 2425647"/>
              <a:gd name="connsiteX63" fmla="*/ 2094529 w 2800160"/>
              <a:gd name="connsiteY63" fmla="*/ 1216054 h 2425647"/>
              <a:gd name="connsiteX64" fmla="*/ 1923708 w 2800160"/>
              <a:gd name="connsiteY64" fmla="*/ 1512006 h 2425647"/>
              <a:gd name="connsiteX65" fmla="*/ 1752887 w 2800160"/>
              <a:gd name="connsiteY65" fmla="*/ 1807957 h 2425647"/>
              <a:gd name="connsiteX66" fmla="*/ 1582066 w 2800160"/>
              <a:gd name="connsiteY66" fmla="*/ 1512006 h 2425647"/>
              <a:gd name="connsiteX67" fmla="*/ 705628 w 2800160"/>
              <a:gd name="connsiteY67" fmla="*/ 1216054 h 2425647"/>
              <a:gd name="connsiteX68" fmla="*/ 1047269 w 2800160"/>
              <a:gd name="connsiteY68" fmla="*/ 1216054 h 2425647"/>
              <a:gd name="connsiteX69" fmla="*/ 1388911 w 2800160"/>
              <a:gd name="connsiteY69" fmla="*/ 1216054 h 2425647"/>
              <a:gd name="connsiteX70" fmla="*/ 1218090 w 2800160"/>
              <a:gd name="connsiteY70" fmla="*/ 1512006 h 2425647"/>
              <a:gd name="connsiteX71" fmla="*/ 1047269 w 2800160"/>
              <a:gd name="connsiteY71" fmla="*/ 1807957 h 2425647"/>
              <a:gd name="connsiteX72" fmla="*/ 876449 w 2800160"/>
              <a:gd name="connsiteY72" fmla="*/ 1512006 h 2425647"/>
              <a:gd name="connsiteX73" fmla="*/ 1752887 w 2800160"/>
              <a:gd name="connsiteY73" fmla="*/ 611254 h 2425647"/>
              <a:gd name="connsiteX74" fmla="*/ 1923708 w 2800160"/>
              <a:gd name="connsiteY74" fmla="*/ 907205 h 2425647"/>
              <a:gd name="connsiteX75" fmla="*/ 2094529 w 2800160"/>
              <a:gd name="connsiteY75" fmla="*/ 1203155 h 2425647"/>
              <a:gd name="connsiteX76" fmla="*/ 1752887 w 2800160"/>
              <a:gd name="connsiteY76" fmla="*/ 1203155 h 2425647"/>
              <a:gd name="connsiteX77" fmla="*/ 1411246 w 2800160"/>
              <a:gd name="connsiteY77" fmla="*/ 1203155 h 2425647"/>
              <a:gd name="connsiteX78" fmla="*/ 1582066 w 2800160"/>
              <a:gd name="connsiteY78" fmla="*/ 907205 h 2425647"/>
              <a:gd name="connsiteX79" fmla="*/ 1047274 w 2800160"/>
              <a:gd name="connsiteY79" fmla="*/ 611253 h 2425647"/>
              <a:gd name="connsiteX80" fmla="*/ 1218094 w 2800160"/>
              <a:gd name="connsiteY80" fmla="*/ 907205 h 2425647"/>
              <a:gd name="connsiteX81" fmla="*/ 1388911 w 2800160"/>
              <a:gd name="connsiteY81" fmla="*/ 1203155 h 2425647"/>
              <a:gd name="connsiteX82" fmla="*/ 1047274 w 2800160"/>
              <a:gd name="connsiteY82" fmla="*/ 1203155 h 2425647"/>
              <a:gd name="connsiteX83" fmla="*/ 705632 w 2800160"/>
              <a:gd name="connsiteY83" fmla="*/ 1203155 h 2425647"/>
              <a:gd name="connsiteX84" fmla="*/ 876453 w 2800160"/>
              <a:gd name="connsiteY84" fmla="*/ 907205 h 2425647"/>
              <a:gd name="connsiteX85" fmla="*/ 1058438 w 2800160"/>
              <a:gd name="connsiteY85" fmla="*/ 604802 h 2425647"/>
              <a:gd name="connsiteX86" fmla="*/ 1400078 w 2800160"/>
              <a:gd name="connsiteY86" fmla="*/ 604802 h 2425647"/>
              <a:gd name="connsiteX87" fmla="*/ 1741719 w 2800160"/>
              <a:gd name="connsiteY87" fmla="*/ 604802 h 2425647"/>
              <a:gd name="connsiteX88" fmla="*/ 1570898 w 2800160"/>
              <a:gd name="connsiteY88" fmla="*/ 900754 h 2425647"/>
              <a:gd name="connsiteX89" fmla="*/ 1400078 w 2800160"/>
              <a:gd name="connsiteY89" fmla="*/ 1196706 h 2425647"/>
              <a:gd name="connsiteX90" fmla="*/ 1229258 w 2800160"/>
              <a:gd name="connsiteY90" fmla="*/ 900754 h 2425647"/>
              <a:gd name="connsiteX91" fmla="*/ 1400079 w 2800160"/>
              <a:gd name="connsiteY91" fmla="*/ 0 h 2425647"/>
              <a:gd name="connsiteX92" fmla="*/ 1570898 w 2800160"/>
              <a:gd name="connsiteY92" fmla="*/ 295952 h 2425647"/>
              <a:gd name="connsiteX93" fmla="*/ 1741719 w 2800160"/>
              <a:gd name="connsiteY93" fmla="*/ 591904 h 2425647"/>
              <a:gd name="connsiteX94" fmla="*/ 1400079 w 2800160"/>
              <a:gd name="connsiteY94" fmla="*/ 591904 h 2425647"/>
              <a:gd name="connsiteX95" fmla="*/ 1058442 w 2800160"/>
              <a:gd name="connsiteY95" fmla="*/ 591904 h 2425647"/>
              <a:gd name="connsiteX96" fmla="*/ 1229258 w 2800160"/>
              <a:gd name="connsiteY96" fmla="*/ 295952 h 24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800160" h="2425647">
                <a:moveTo>
                  <a:pt x="2458506" y="1833756"/>
                </a:moveTo>
                <a:lnTo>
                  <a:pt x="2629339" y="2129695"/>
                </a:lnTo>
                <a:lnTo>
                  <a:pt x="2800160" y="2425647"/>
                </a:lnTo>
                <a:lnTo>
                  <a:pt x="2458506" y="2425647"/>
                </a:lnTo>
                <a:lnTo>
                  <a:pt x="2116865" y="2425647"/>
                </a:lnTo>
                <a:lnTo>
                  <a:pt x="2287685" y="2129695"/>
                </a:lnTo>
                <a:close/>
                <a:moveTo>
                  <a:pt x="1752887" y="1833756"/>
                </a:moveTo>
                <a:lnTo>
                  <a:pt x="1923708" y="2129695"/>
                </a:lnTo>
                <a:lnTo>
                  <a:pt x="2094529" y="2425647"/>
                </a:lnTo>
                <a:lnTo>
                  <a:pt x="1752887" y="2425647"/>
                </a:lnTo>
                <a:lnTo>
                  <a:pt x="1411246" y="2425647"/>
                </a:lnTo>
                <a:lnTo>
                  <a:pt x="1582066" y="2129695"/>
                </a:lnTo>
                <a:close/>
                <a:moveTo>
                  <a:pt x="1047274" y="1833756"/>
                </a:moveTo>
                <a:lnTo>
                  <a:pt x="1218094" y="2129695"/>
                </a:lnTo>
                <a:lnTo>
                  <a:pt x="1388911" y="2425647"/>
                </a:lnTo>
                <a:lnTo>
                  <a:pt x="1047274" y="2425647"/>
                </a:lnTo>
                <a:lnTo>
                  <a:pt x="705635" y="2425647"/>
                </a:lnTo>
                <a:lnTo>
                  <a:pt x="705633" y="2425647"/>
                </a:lnTo>
                <a:lnTo>
                  <a:pt x="876454" y="2129695"/>
                </a:lnTo>
                <a:close/>
                <a:moveTo>
                  <a:pt x="341641" y="1833756"/>
                </a:moveTo>
                <a:lnTo>
                  <a:pt x="512462" y="2129695"/>
                </a:lnTo>
                <a:lnTo>
                  <a:pt x="683295" y="2425647"/>
                </a:lnTo>
                <a:lnTo>
                  <a:pt x="341641" y="2425647"/>
                </a:lnTo>
                <a:lnTo>
                  <a:pt x="0" y="2425647"/>
                </a:lnTo>
                <a:lnTo>
                  <a:pt x="170821" y="2129695"/>
                </a:lnTo>
                <a:close/>
                <a:moveTo>
                  <a:pt x="1764055" y="1827307"/>
                </a:moveTo>
                <a:lnTo>
                  <a:pt x="2105696" y="1827307"/>
                </a:lnTo>
                <a:lnTo>
                  <a:pt x="2447338" y="1827307"/>
                </a:lnTo>
                <a:lnTo>
                  <a:pt x="2276516" y="2123246"/>
                </a:lnTo>
                <a:lnTo>
                  <a:pt x="2105696" y="2419198"/>
                </a:lnTo>
                <a:lnTo>
                  <a:pt x="1934875" y="2123246"/>
                </a:lnTo>
                <a:close/>
                <a:moveTo>
                  <a:pt x="1058441" y="1827307"/>
                </a:moveTo>
                <a:lnTo>
                  <a:pt x="1400079" y="1827307"/>
                </a:lnTo>
                <a:lnTo>
                  <a:pt x="1741719" y="1827307"/>
                </a:lnTo>
                <a:lnTo>
                  <a:pt x="1570898" y="2123246"/>
                </a:lnTo>
                <a:lnTo>
                  <a:pt x="1400079" y="2419198"/>
                </a:lnTo>
                <a:lnTo>
                  <a:pt x="1229258" y="2123246"/>
                </a:lnTo>
                <a:close/>
                <a:moveTo>
                  <a:pt x="352805" y="1827307"/>
                </a:moveTo>
                <a:lnTo>
                  <a:pt x="694460" y="1827307"/>
                </a:lnTo>
                <a:lnTo>
                  <a:pt x="1036101" y="1827307"/>
                </a:lnTo>
                <a:lnTo>
                  <a:pt x="865280" y="2123246"/>
                </a:lnTo>
                <a:lnTo>
                  <a:pt x="694460" y="2419198"/>
                </a:lnTo>
                <a:lnTo>
                  <a:pt x="523626" y="2123246"/>
                </a:lnTo>
                <a:close/>
                <a:moveTo>
                  <a:pt x="2105696" y="1222504"/>
                </a:moveTo>
                <a:lnTo>
                  <a:pt x="2276516" y="1518455"/>
                </a:lnTo>
                <a:lnTo>
                  <a:pt x="2447338" y="1814407"/>
                </a:lnTo>
                <a:lnTo>
                  <a:pt x="2105696" y="1814407"/>
                </a:lnTo>
                <a:lnTo>
                  <a:pt x="1764055" y="1814407"/>
                </a:lnTo>
                <a:lnTo>
                  <a:pt x="1934875" y="1518455"/>
                </a:lnTo>
                <a:close/>
                <a:moveTo>
                  <a:pt x="1400079" y="1222504"/>
                </a:moveTo>
                <a:lnTo>
                  <a:pt x="1570898" y="1518455"/>
                </a:lnTo>
                <a:lnTo>
                  <a:pt x="1741719" y="1814407"/>
                </a:lnTo>
                <a:lnTo>
                  <a:pt x="1400079" y="1814407"/>
                </a:lnTo>
                <a:lnTo>
                  <a:pt x="1058442" y="1814407"/>
                </a:lnTo>
                <a:lnTo>
                  <a:pt x="1229258" y="1518455"/>
                </a:lnTo>
                <a:close/>
                <a:moveTo>
                  <a:pt x="694463" y="1222504"/>
                </a:moveTo>
                <a:lnTo>
                  <a:pt x="865286" y="1518455"/>
                </a:lnTo>
                <a:lnTo>
                  <a:pt x="1036106" y="1814407"/>
                </a:lnTo>
                <a:lnTo>
                  <a:pt x="694463" y="1814407"/>
                </a:lnTo>
                <a:lnTo>
                  <a:pt x="352810" y="1814407"/>
                </a:lnTo>
                <a:lnTo>
                  <a:pt x="523631" y="1518455"/>
                </a:lnTo>
                <a:close/>
                <a:moveTo>
                  <a:pt x="1411246" y="1216054"/>
                </a:moveTo>
                <a:lnTo>
                  <a:pt x="1752887" y="1216054"/>
                </a:lnTo>
                <a:lnTo>
                  <a:pt x="2094529" y="1216054"/>
                </a:lnTo>
                <a:lnTo>
                  <a:pt x="1923708" y="1512006"/>
                </a:lnTo>
                <a:lnTo>
                  <a:pt x="1752887" y="1807957"/>
                </a:lnTo>
                <a:lnTo>
                  <a:pt x="1582066" y="1512006"/>
                </a:lnTo>
                <a:close/>
                <a:moveTo>
                  <a:pt x="705628" y="1216054"/>
                </a:moveTo>
                <a:lnTo>
                  <a:pt x="1047269" y="1216054"/>
                </a:lnTo>
                <a:lnTo>
                  <a:pt x="1388911" y="1216054"/>
                </a:lnTo>
                <a:lnTo>
                  <a:pt x="1218090" y="1512006"/>
                </a:lnTo>
                <a:lnTo>
                  <a:pt x="1047269" y="1807957"/>
                </a:lnTo>
                <a:lnTo>
                  <a:pt x="876449" y="1512006"/>
                </a:lnTo>
                <a:close/>
                <a:moveTo>
                  <a:pt x="1752887" y="611254"/>
                </a:moveTo>
                <a:lnTo>
                  <a:pt x="1923708" y="907205"/>
                </a:lnTo>
                <a:lnTo>
                  <a:pt x="2094529" y="1203155"/>
                </a:lnTo>
                <a:lnTo>
                  <a:pt x="1752887" y="1203155"/>
                </a:lnTo>
                <a:lnTo>
                  <a:pt x="1411246" y="1203155"/>
                </a:lnTo>
                <a:lnTo>
                  <a:pt x="1582066" y="907205"/>
                </a:lnTo>
                <a:close/>
                <a:moveTo>
                  <a:pt x="1047274" y="611253"/>
                </a:moveTo>
                <a:lnTo>
                  <a:pt x="1218094" y="907205"/>
                </a:lnTo>
                <a:lnTo>
                  <a:pt x="1388911" y="1203155"/>
                </a:lnTo>
                <a:lnTo>
                  <a:pt x="1047274" y="1203155"/>
                </a:lnTo>
                <a:lnTo>
                  <a:pt x="705632" y="1203155"/>
                </a:lnTo>
                <a:lnTo>
                  <a:pt x="876453" y="907205"/>
                </a:lnTo>
                <a:close/>
                <a:moveTo>
                  <a:pt x="1058438" y="604802"/>
                </a:moveTo>
                <a:lnTo>
                  <a:pt x="1400078" y="604802"/>
                </a:lnTo>
                <a:lnTo>
                  <a:pt x="1741719" y="604802"/>
                </a:lnTo>
                <a:lnTo>
                  <a:pt x="1570898" y="900754"/>
                </a:lnTo>
                <a:lnTo>
                  <a:pt x="1400078" y="1196706"/>
                </a:lnTo>
                <a:lnTo>
                  <a:pt x="1229258" y="900754"/>
                </a:lnTo>
                <a:close/>
                <a:moveTo>
                  <a:pt x="1400079" y="0"/>
                </a:moveTo>
                <a:lnTo>
                  <a:pt x="1570898" y="295952"/>
                </a:lnTo>
                <a:lnTo>
                  <a:pt x="1741719" y="591904"/>
                </a:lnTo>
                <a:lnTo>
                  <a:pt x="1400079" y="591904"/>
                </a:lnTo>
                <a:lnTo>
                  <a:pt x="1058442" y="591904"/>
                </a:lnTo>
                <a:lnTo>
                  <a:pt x="1229258" y="2959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F15EB85-65FF-49D5-B725-F39BA5E215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5920" y="1985522"/>
            <a:ext cx="2800160" cy="2425647"/>
          </a:xfrm>
          <a:custGeom>
            <a:avLst/>
            <a:gdLst>
              <a:gd name="connsiteX0" fmla="*/ 2458506 w 2800160"/>
              <a:gd name="connsiteY0" fmla="*/ 1833756 h 2425647"/>
              <a:gd name="connsiteX1" fmla="*/ 2629339 w 2800160"/>
              <a:gd name="connsiteY1" fmla="*/ 2129695 h 2425647"/>
              <a:gd name="connsiteX2" fmla="*/ 2800160 w 2800160"/>
              <a:gd name="connsiteY2" fmla="*/ 2425647 h 2425647"/>
              <a:gd name="connsiteX3" fmla="*/ 2458506 w 2800160"/>
              <a:gd name="connsiteY3" fmla="*/ 2425647 h 2425647"/>
              <a:gd name="connsiteX4" fmla="*/ 2116865 w 2800160"/>
              <a:gd name="connsiteY4" fmla="*/ 2425647 h 2425647"/>
              <a:gd name="connsiteX5" fmla="*/ 2287685 w 2800160"/>
              <a:gd name="connsiteY5" fmla="*/ 2129695 h 2425647"/>
              <a:gd name="connsiteX6" fmla="*/ 1752887 w 2800160"/>
              <a:gd name="connsiteY6" fmla="*/ 1833756 h 2425647"/>
              <a:gd name="connsiteX7" fmla="*/ 1923708 w 2800160"/>
              <a:gd name="connsiteY7" fmla="*/ 2129695 h 2425647"/>
              <a:gd name="connsiteX8" fmla="*/ 2094529 w 2800160"/>
              <a:gd name="connsiteY8" fmla="*/ 2425647 h 2425647"/>
              <a:gd name="connsiteX9" fmla="*/ 1752887 w 2800160"/>
              <a:gd name="connsiteY9" fmla="*/ 2425647 h 2425647"/>
              <a:gd name="connsiteX10" fmla="*/ 1411246 w 2800160"/>
              <a:gd name="connsiteY10" fmla="*/ 2425647 h 2425647"/>
              <a:gd name="connsiteX11" fmla="*/ 1582066 w 2800160"/>
              <a:gd name="connsiteY11" fmla="*/ 2129695 h 2425647"/>
              <a:gd name="connsiteX12" fmla="*/ 1047275 w 2800160"/>
              <a:gd name="connsiteY12" fmla="*/ 1833756 h 2425647"/>
              <a:gd name="connsiteX13" fmla="*/ 1218094 w 2800160"/>
              <a:gd name="connsiteY13" fmla="*/ 2129695 h 2425647"/>
              <a:gd name="connsiteX14" fmla="*/ 1388911 w 2800160"/>
              <a:gd name="connsiteY14" fmla="*/ 2425647 h 2425647"/>
              <a:gd name="connsiteX15" fmla="*/ 1047275 w 2800160"/>
              <a:gd name="connsiteY15" fmla="*/ 2425647 h 2425647"/>
              <a:gd name="connsiteX16" fmla="*/ 705635 w 2800160"/>
              <a:gd name="connsiteY16" fmla="*/ 2425647 h 2425647"/>
              <a:gd name="connsiteX17" fmla="*/ 705634 w 2800160"/>
              <a:gd name="connsiteY17" fmla="*/ 2425647 h 2425647"/>
              <a:gd name="connsiteX18" fmla="*/ 876454 w 2800160"/>
              <a:gd name="connsiteY18" fmla="*/ 2129695 h 2425647"/>
              <a:gd name="connsiteX19" fmla="*/ 341641 w 2800160"/>
              <a:gd name="connsiteY19" fmla="*/ 1833756 h 2425647"/>
              <a:gd name="connsiteX20" fmla="*/ 512462 w 2800160"/>
              <a:gd name="connsiteY20" fmla="*/ 2129695 h 2425647"/>
              <a:gd name="connsiteX21" fmla="*/ 683295 w 2800160"/>
              <a:gd name="connsiteY21" fmla="*/ 2425647 h 2425647"/>
              <a:gd name="connsiteX22" fmla="*/ 341641 w 2800160"/>
              <a:gd name="connsiteY22" fmla="*/ 2425647 h 2425647"/>
              <a:gd name="connsiteX23" fmla="*/ 0 w 2800160"/>
              <a:gd name="connsiteY23" fmla="*/ 2425647 h 2425647"/>
              <a:gd name="connsiteX24" fmla="*/ 170821 w 2800160"/>
              <a:gd name="connsiteY24" fmla="*/ 2129695 h 2425647"/>
              <a:gd name="connsiteX25" fmla="*/ 1764055 w 2800160"/>
              <a:gd name="connsiteY25" fmla="*/ 1827307 h 2425647"/>
              <a:gd name="connsiteX26" fmla="*/ 2105696 w 2800160"/>
              <a:gd name="connsiteY26" fmla="*/ 1827307 h 2425647"/>
              <a:gd name="connsiteX27" fmla="*/ 2447338 w 2800160"/>
              <a:gd name="connsiteY27" fmla="*/ 1827307 h 2425647"/>
              <a:gd name="connsiteX28" fmla="*/ 2276516 w 2800160"/>
              <a:gd name="connsiteY28" fmla="*/ 2123246 h 2425647"/>
              <a:gd name="connsiteX29" fmla="*/ 2105696 w 2800160"/>
              <a:gd name="connsiteY29" fmla="*/ 2419198 h 2425647"/>
              <a:gd name="connsiteX30" fmla="*/ 1934875 w 2800160"/>
              <a:gd name="connsiteY30" fmla="*/ 2123246 h 2425647"/>
              <a:gd name="connsiteX31" fmla="*/ 1058441 w 2800160"/>
              <a:gd name="connsiteY31" fmla="*/ 1827307 h 2425647"/>
              <a:gd name="connsiteX32" fmla="*/ 1400079 w 2800160"/>
              <a:gd name="connsiteY32" fmla="*/ 1827307 h 2425647"/>
              <a:gd name="connsiteX33" fmla="*/ 1741719 w 2800160"/>
              <a:gd name="connsiteY33" fmla="*/ 1827307 h 2425647"/>
              <a:gd name="connsiteX34" fmla="*/ 1570898 w 2800160"/>
              <a:gd name="connsiteY34" fmla="*/ 2123246 h 2425647"/>
              <a:gd name="connsiteX35" fmla="*/ 1400079 w 2800160"/>
              <a:gd name="connsiteY35" fmla="*/ 2419198 h 2425647"/>
              <a:gd name="connsiteX36" fmla="*/ 1229258 w 2800160"/>
              <a:gd name="connsiteY36" fmla="*/ 2123246 h 2425647"/>
              <a:gd name="connsiteX37" fmla="*/ 352805 w 2800160"/>
              <a:gd name="connsiteY37" fmla="*/ 1827307 h 2425647"/>
              <a:gd name="connsiteX38" fmla="*/ 694460 w 2800160"/>
              <a:gd name="connsiteY38" fmla="*/ 1827307 h 2425647"/>
              <a:gd name="connsiteX39" fmla="*/ 1036101 w 2800160"/>
              <a:gd name="connsiteY39" fmla="*/ 1827307 h 2425647"/>
              <a:gd name="connsiteX40" fmla="*/ 865280 w 2800160"/>
              <a:gd name="connsiteY40" fmla="*/ 2123246 h 2425647"/>
              <a:gd name="connsiteX41" fmla="*/ 694460 w 2800160"/>
              <a:gd name="connsiteY41" fmla="*/ 2419198 h 2425647"/>
              <a:gd name="connsiteX42" fmla="*/ 523626 w 2800160"/>
              <a:gd name="connsiteY42" fmla="*/ 2123246 h 2425647"/>
              <a:gd name="connsiteX43" fmla="*/ 2105696 w 2800160"/>
              <a:gd name="connsiteY43" fmla="*/ 1222504 h 2425647"/>
              <a:gd name="connsiteX44" fmla="*/ 2276516 w 2800160"/>
              <a:gd name="connsiteY44" fmla="*/ 1518455 h 2425647"/>
              <a:gd name="connsiteX45" fmla="*/ 2447338 w 2800160"/>
              <a:gd name="connsiteY45" fmla="*/ 1814407 h 2425647"/>
              <a:gd name="connsiteX46" fmla="*/ 2105696 w 2800160"/>
              <a:gd name="connsiteY46" fmla="*/ 1814407 h 2425647"/>
              <a:gd name="connsiteX47" fmla="*/ 1764055 w 2800160"/>
              <a:gd name="connsiteY47" fmla="*/ 1814407 h 2425647"/>
              <a:gd name="connsiteX48" fmla="*/ 1934875 w 2800160"/>
              <a:gd name="connsiteY48" fmla="*/ 1518455 h 2425647"/>
              <a:gd name="connsiteX49" fmla="*/ 1400079 w 2800160"/>
              <a:gd name="connsiteY49" fmla="*/ 1222504 h 2425647"/>
              <a:gd name="connsiteX50" fmla="*/ 1570898 w 2800160"/>
              <a:gd name="connsiteY50" fmla="*/ 1518455 h 2425647"/>
              <a:gd name="connsiteX51" fmla="*/ 1741719 w 2800160"/>
              <a:gd name="connsiteY51" fmla="*/ 1814407 h 2425647"/>
              <a:gd name="connsiteX52" fmla="*/ 1400079 w 2800160"/>
              <a:gd name="connsiteY52" fmla="*/ 1814407 h 2425647"/>
              <a:gd name="connsiteX53" fmla="*/ 1058442 w 2800160"/>
              <a:gd name="connsiteY53" fmla="*/ 1814407 h 2425647"/>
              <a:gd name="connsiteX54" fmla="*/ 1229258 w 2800160"/>
              <a:gd name="connsiteY54" fmla="*/ 1518455 h 2425647"/>
              <a:gd name="connsiteX55" fmla="*/ 694464 w 2800160"/>
              <a:gd name="connsiteY55" fmla="*/ 1222504 h 2425647"/>
              <a:gd name="connsiteX56" fmla="*/ 865286 w 2800160"/>
              <a:gd name="connsiteY56" fmla="*/ 1518455 h 2425647"/>
              <a:gd name="connsiteX57" fmla="*/ 1036106 w 2800160"/>
              <a:gd name="connsiteY57" fmla="*/ 1814407 h 2425647"/>
              <a:gd name="connsiteX58" fmla="*/ 694464 w 2800160"/>
              <a:gd name="connsiteY58" fmla="*/ 1814407 h 2425647"/>
              <a:gd name="connsiteX59" fmla="*/ 352811 w 2800160"/>
              <a:gd name="connsiteY59" fmla="*/ 1814407 h 2425647"/>
              <a:gd name="connsiteX60" fmla="*/ 523631 w 2800160"/>
              <a:gd name="connsiteY60" fmla="*/ 1518455 h 2425647"/>
              <a:gd name="connsiteX61" fmla="*/ 1411246 w 2800160"/>
              <a:gd name="connsiteY61" fmla="*/ 1216054 h 2425647"/>
              <a:gd name="connsiteX62" fmla="*/ 1752887 w 2800160"/>
              <a:gd name="connsiteY62" fmla="*/ 1216054 h 2425647"/>
              <a:gd name="connsiteX63" fmla="*/ 2094529 w 2800160"/>
              <a:gd name="connsiteY63" fmla="*/ 1216054 h 2425647"/>
              <a:gd name="connsiteX64" fmla="*/ 1923708 w 2800160"/>
              <a:gd name="connsiteY64" fmla="*/ 1512006 h 2425647"/>
              <a:gd name="connsiteX65" fmla="*/ 1752887 w 2800160"/>
              <a:gd name="connsiteY65" fmla="*/ 1807957 h 2425647"/>
              <a:gd name="connsiteX66" fmla="*/ 1582066 w 2800160"/>
              <a:gd name="connsiteY66" fmla="*/ 1512006 h 2425647"/>
              <a:gd name="connsiteX67" fmla="*/ 705628 w 2800160"/>
              <a:gd name="connsiteY67" fmla="*/ 1216054 h 2425647"/>
              <a:gd name="connsiteX68" fmla="*/ 1047269 w 2800160"/>
              <a:gd name="connsiteY68" fmla="*/ 1216054 h 2425647"/>
              <a:gd name="connsiteX69" fmla="*/ 1388911 w 2800160"/>
              <a:gd name="connsiteY69" fmla="*/ 1216054 h 2425647"/>
              <a:gd name="connsiteX70" fmla="*/ 1218090 w 2800160"/>
              <a:gd name="connsiteY70" fmla="*/ 1512006 h 2425647"/>
              <a:gd name="connsiteX71" fmla="*/ 1047269 w 2800160"/>
              <a:gd name="connsiteY71" fmla="*/ 1807957 h 2425647"/>
              <a:gd name="connsiteX72" fmla="*/ 876449 w 2800160"/>
              <a:gd name="connsiteY72" fmla="*/ 1512006 h 2425647"/>
              <a:gd name="connsiteX73" fmla="*/ 1752887 w 2800160"/>
              <a:gd name="connsiteY73" fmla="*/ 611254 h 2425647"/>
              <a:gd name="connsiteX74" fmla="*/ 1923708 w 2800160"/>
              <a:gd name="connsiteY74" fmla="*/ 907205 h 2425647"/>
              <a:gd name="connsiteX75" fmla="*/ 2094529 w 2800160"/>
              <a:gd name="connsiteY75" fmla="*/ 1203155 h 2425647"/>
              <a:gd name="connsiteX76" fmla="*/ 1752887 w 2800160"/>
              <a:gd name="connsiteY76" fmla="*/ 1203155 h 2425647"/>
              <a:gd name="connsiteX77" fmla="*/ 1411246 w 2800160"/>
              <a:gd name="connsiteY77" fmla="*/ 1203155 h 2425647"/>
              <a:gd name="connsiteX78" fmla="*/ 1582066 w 2800160"/>
              <a:gd name="connsiteY78" fmla="*/ 907205 h 2425647"/>
              <a:gd name="connsiteX79" fmla="*/ 1047274 w 2800160"/>
              <a:gd name="connsiteY79" fmla="*/ 611253 h 2425647"/>
              <a:gd name="connsiteX80" fmla="*/ 1218094 w 2800160"/>
              <a:gd name="connsiteY80" fmla="*/ 907205 h 2425647"/>
              <a:gd name="connsiteX81" fmla="*/ 1388911 w 2800160"/>
              <a:gd name="connsiteY81" fmla="*/ 1203155 h 2425647"/>
              <a:gd name="connsiteX82" fmla="*/ 1047274 w 2800160"/>
              <a:gd name="connsiteY82" fmla="*/ 1203155 h 2425647"/>
              <a:gd name="connsiteX83" fmla="*/ 705632 w 2800160"/>
              <a:gd name="connsiteY83" fmla="*/ 1203155 h 2425647"/>
              <a:gd name="connsiteX84" fmla="*/ 876454 w 2800160"/>
              <a:gd name="connsiteY84" fmla="*/ 907205 h 2425647"/>
              <a:gd name="connsiteX85" fmla="*/ 1058438 w 2800160"/>
              <a:gd name="connsiteY85" fmla="*/ 604802 h 2425647"/>
              <a:gd name="connsiteX86" fmla="*/ 1400078 w 2800160"/>
              <a:gd name="connsiteY86" fmla="*/ 604802 h 2425647"/>
              <a:gd name="connsiteX87" fmla="*/ 1741719 w 2800160"/>
              <a:gd name="connsiteY87" fmla="*/ 604802 h 2425647"/>
              <a:gd name="connsiteX88" fmla="*/ 1570898 w 2800160"/>
              <a:gd name="connsiteY88" fmla="*/ 900754 h 2425647"/>
              <a:gd name="connsiteX89" fmla="*/ 1400078 w 2800160"/>
              <a:gd name="connsiteY89" fmla="*/ 1196706 h 2425647"/>
              <a:gd name="connsiteX90" fmla="*/ 1229258 w 2800160"/>
              <a:gd name="connsiteY90" fmla="*/ 900754 h 2425647"/>
              <a:gd name="connsiteX91" fmla="*/ 1400079 w 2800160"/>
              <a:gd name="connsiteY91" fmla="*/ 0 h 2425647"/>
              <a:gd name="connsiteX92" fmla="*/ 1570898 w 2800160"/>
              <a:gd name="connsiteY92" fmla="*/ 295952 h 2425647"/>
              <a:gd name="connsiteX93" fmla="*/ 1741719 w 2800160"/>
              <a:gd name="connsiteY93" fmla="*/ 591904 h 2425647"/>
              <a:gd name="connsiteX94" fmla="*/ 1400079 w 2800160"/>
              <a:gd name="connsiteY94" fmla="*/ 591904 h 2425647"/>
              <a:gd name="connsiteX95" fmla="*/ 1058442 w 2800160"/>
              <a:gd name="connsiteY95" fmla="*/ 591904 h 2425647"/>
              <a:gd name="connsiteX96" fmla="*/ 1229258 w 2800160"/>
              <a:gd name="connsiteY96" fmla="*/ 295952 h 24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800160" h="2425647">
                <a:moveTo>
                  <a:pt x="2458506" y="1833756"/>
                </a:moveTo>
                <a:lnTo>
                  <a:pt x="2629339" y="2129695"/>
                </a:lnTo>
                <a:lnTo>
                  <a:pt x="2800160" y="2425647"/>
                </a:lnTo>
                <a:lnTo>
                  <a:pt x="2458506" y="2425647"/>
                </a:lnTo>
                <a:lnTo>
                  <a:pt x="2116865" y="2425647"/>
                </a:lnTo>
                <a:lnTo>
                  <a:pt x="2287685" y="2129695"/>
                </a:lnTo>
                <a:close/>
                <a:moveTo>
                  <a:pt x="1752887" y="1833756"/>
                </a:moveTo>
                <a:lnTo>
                  <a:pt x="1923708" y="2129695"/>
                </a:lnTo>
                <a:lnTo>
                  <a:pt x="2094529" y="2425647"/>
                </a:lnTo>
                <a:lnTo>
                  <a:pt x="1752887" y="2425647"/>
                </a:lnTo>
                <a:lnTo>
                  <a:pt x="1411246" y="2425647"/>
                </a:lnTo>
                <a:lnTo>
                  <a:pt x="1582066" y="2129695"/>
                </a:lnTo>
                <a:close/>
                <a:moveTo>
                  <a:pt x="1047275" y="1833756"/>
                </a:moveTo>
                <a:lnTo>
                  <a:pt x="1218094" y="2129695"/>
                </a:lnTo>
                <a:lnTo>
                  <a:pt x="1388911" y="2425647"/>
                </a:lnTo>
                <a:lnTo>
                  <a:pt x="1047275" y="2425647"/>
                </a:lnTo>
                <a:lnTo>
                  <a:pt x="705635" y="2425647"/>
                </a:lnTo>
                <a:lnTo>
                  <a:pt x="705634" y="2425647"/>
                </a:lnTo>
                <a:lnTo>
                  <a:pt x="876454" y="2129695"/>
                </a:lnTo>
                <a:close/>
                <a:moveTo>
                  <a:pt x="341641" y="1833756"/>
                </a:moveTo>
                <a:lnTo>
                  <a:pt x="512462" y="2129695"/>
                </a:lnTo>
                <a:lnTo>
                  <a:pt x="683295" y="2425647"/>
                </a:lnTo>
                <a:lnTo>
                  <a:pt x="341641" y="2425647"/>
                </a:lnTo>
                <a:lnTo>
                  <a:pt x="0" y="2425647"/>
                </a:lnTo>
                <a:lnTo>
                  <a:pt x="170821" y="2129695"/>
                </a:lnTo>
                <a:close/>
                <a:moveTo>
                  <a:pt x="1764055" y="1827307"/>
                </a:moveTo>
                <a:lnTo>
                  <a:pt x="2105696" y="1827307"/>
                </a:lnTo>
                <a:lnTo>
                  <a:pt x="2447338" y="1827307"/>
                </a:lnTo>
                <a:lnTo>
                  <a:pt x="2276516" y="2123246"/>
                </a:lnTo>
                <a:lnTo>
                  <a:pt x="2105696" y="2419198"/>
                </a:lnTo>
                <a:lnTo>
                  <a:pt x="1934875" y="2123246"/>
                </a:lnTo>
                <a:close/>
                <a:moveTo>
                  <a:pt x="1058441" y="1827307"/>
                </a:moveTo>
                <a:lnTo>
                  <a:pt x="1400079" y="1827307"/>
                </a:lnTo>
                <a:lnTo>
                  <a:pt x="1741719" y="1827307"/>
                </a:lnTo>
                <a:lnTo>
                  <a:pt x="1570898" y="2123246"/>
                </a:lnTo>
                <a:lnTo>
                  <a:pt x="1400079" y="2419198"/>
                </a:lnTo>
                <a:lnTo>
                  <a:pt x="1229258" y="2123246"/>
                </a:lnTo>
                <a:close/>
                <a:moveTo>
                  <a:pt x="352805" y="1827307"/>
                </a:moveTo>
                <a:lnTo>
                  <a:pt x="694460" y="1827307"/>
                </a:lnTo>
                <a:lnTo>
                  <a:pt x="1036101" y="1827307"/>
                </a:lnTo>
                <a:lnTo>
                  <a:pt x="865280" y="2123246"/>
                </a:lnTo>
                <a:lnTo>
                  <a:pt x="694460" y="2419198"/>
                </a:lnTo>
                <a:lnTo>
                  <a:pt x="523626" y="2123246"/>
                </a:lnTo>
                <a:close/>
                <a:moveTo>
                  <a:pt x="2105696" y="1222504"/>
                </a:moveTo>
                <a:lnTo>
                  <a:pt x="2276516" y="1518455"/>
                </a:lnTo>
                <a:lnTo>
                  <a:pt x="2447338" y="1814407"/>
                </a:lnTo>
                <a:lnTo>
                  <a:pt x="2105696" y="1814407"/>
                </a:lnTo>
                <a:lnTo>
                  <a:pt x="1764055" y="1814407"/>
                </a:lnTo>
                <a:lnTo>
                  <a:pt x="1934875" y="1518455"/>
                </a:lnTo>
                <a:close/>
                <a:moveTo>
                  <a:pt x="1400079" y="1222504"/>
                </a:moveTo>
                <a:lnTo>
                  <a:pt x="1570898" y="1518455"/>
                </a:lnTo>
                <a:lnTo>
                  <a:pt x="1741719" y="1814407"/>
                </a:lnTo>
                <a:lnTo>
                  <a:pt x="1400079" y="1814407"/>
                </a:lnTo>
                <a:lnTo>
                  <a:pt x="1058442" y="1814407"/>
                </a:lnTo>
                <a:lnTo>
                  <a:pt x="1229258" y="1518455"/>
                </a:lnTo>
                <a:close/>
                <a:moveTo>
                  <a:pt x="694464" y="1222504"/>
                </a:moveTo>
                <a:lnTo>
                  <a:pt x="865286" y="1518455"/>
                </a:lnTo>
                <a:lnTo>
                  <a:pt x="1036106" y="1814407"/>
                </a:lnTo>
                <a:lnTo>
                  <a:pt x="694464" y="1814407"/>
                </a:lnTo>
                <a:lnTo>
                  <a:pt x="352811" y="1814407"/>
                </a:lnTo>
                <a:lnTo>
                  <a:pt x="523631" y="1518455"/>
                </a:lnTo>
                <a:close/>
                <a:moveTo>
                  <a:pt x="1411246" y="1216054"/>
                </a:moveTo>
                <a:lnTo>
                  <a:pt x="1752887" y="1216054"/>
                </a:lnTo>
                <a:lnTo>
                  <a:pt x="2094529" y="1216054"/>
                </a:lnTo>
                <a:lnTo>
                  <a:pt x="1923708" y="1512006"/>
                </a:lnTo>
                <a:lnTo>
                  <a:pt x="1752887" y="1807957"/>
                </a:lnTo>
                <a:lnTo>
                  <a:pt x="1582066" y="1512006"/>
                </a:lnTo>
                <a:close/>
                <a:moveTo>
                  <a:pt x="705628" y="1216054"/>
                </a:moveTo>
                <a:lnTo>
                  <a:pt x="1047269" y="1216054"/>
                </a:lnTo>
                <a:lnTo>
                  <a:pt x="1388911" y="1216054"/>
                </a:lnTo>
                <a:lnTo>
                  <a:pt x="1218090" y="1512006"/>
                </a:lnTo>
                <a:lnTo>
                  <a:pt x="1047269" y="1807957"/>
                </a:lnTo>
                <a:lnTo>
                  <a:pt x="876449" y="1512006"/>
                </a:lnTo>
                <a:close/>
                <a:moveTo>
                  <a:pt x="1752887" y="611254"/>
                </a:moveTo>
                <a:lnTo>
                  <a:pt x="1923708" y="907205"/>
                </a:lnTo>
                <a:lnTo>
                  <a:pt x="2094529" y="1203155"/>
                </a:lnTo>
                <a:lnTo>
                  <a:pt x="1752887" y="1203155"/>
                </a:lnTo>
                <a:lnTo>
                  <a:pt x="1411246" y="1203155"/>
                </a:lnTo>
                <a:lnTo>
                  <a:pt x="1582066" y="907205"/>
                </a:lnTo>
                <a:close/>
                <a:moveTo>
                  <a:pt x="1047274" y="611253"/>
                </a:moveTo>
                <a:lnTo>
                  <a:pt x="1218094" y="907205"/>
                </a:lnTo>
                <a:lnTo>
                  <a:pt x="1388911" y="1203155"/>
                </a:lnTo>
                <a:lnTo>
                  <a:pt x="1047274" y="1203155"/>
                </a:lnTo>
                <a:lnTo>
                  <a:pt x="705632" y="1203155"/>
                </a:lnTo>
                <a:lnTo>
                  <a:pt x="876454" y="907205"/>
                </a:lnTo>
                <a:close/>
                <a:moveTo>
                  <a:pt x="1058438" y="604802"/>
                </a:moveTo>
                <a:lnTo>
                  <a:pt x="1400078" y="604802"/>
                </a:lnTo>
                <a:lnTo>
                  <a:pt x="1741719" y="604802"/>
                </a:lnTo>
                <a:lnTo>
                  <a:pt x="1570898" y="900754"/>
                </a:lnTo>
                <a:lnTo>
                  <a:pt x="1400078" y="1196706"/>
                </a:lnTo>
                <a:lnTo>
                  <a:pt x="1229258" y="900754"/>
                </a:lnTo>
                <a:close/>
                <a:moveTo>
                  <a:pt x="1400079" y="0"/>
                </a:moveTo>
                <a:lnTo>
                  <a:pt x="1570898" y="295952"/>
                </a:lnTo>
                <a:lnTo>
                  <a:pt x="1741719" y="591904"/>
                </a:lnTo>
                <a:lnTo>
                  <a:pt x="1400079" y="591904"/>
                </a:lnTo>
                <a:lnTo>
                  <a:pt x="1058442" y="591904"/>
                </a:lnTo>
                <a:lnTo>
                  <a:pt x="1229258" y="2959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970FE7C-7CA8-4BE1-BDEF-BFC940FA8F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28313" y="1985522"/>
            <a:ext cx="2800160" cy="2425647"/>
          </a:xfrm>
          <a:custGeom>
            <a:avLst/>
            <a:gdLst>
              <a:gd name="connsiteX0" fmla="*/ 2458505 w 2800160"/>
              <a:gd name="connsiteY0" fmla="*/ 1833756 h 2425647"/>
              <a:gd name="connsiteX1" fmla="*/ 2629339 w 2800160"/>
              <a:gd name="connsiteY1" fmla="*/ 2129695 h 2425647"/>
              <a:gd name="connsiteX2" fmla="*/ 2800160 w 2800160"/>
              <a:gd name="connsiteY2" fmla="*/ 2425647 h 2425647"/>
              <a:gd name="connsiteX3" fmla="*/ 2458505 w 2800160"/>
              <a:gd name="connsiteY3" fmla="*/ 2425647 h 2425647"/>
              <a:gd name="connsiteX4" fmla="*/ 2116865 w 2800160"/>
              <a:gd name="connsiteY4" fmla="*/ 2425647 h 2425647"/>
              <a:gd name="connsiteX5" fmla="*/ 2287685 w 2800160"/>
              <a:gd name="connsiteY5" fmla="*/ 2129695 h 2425647"/>
              <a:gd name="connsiteX6" fmla="*/ 1752887 w 2800160"/>
              <a:gd name="connsiteY6" fmla="*/ 1833756 h 2425647"/>
              <a:gd name="connsiteX7" fmla="*/ 1923707 w 2800160"/>
              <a:gd name="connsiteY7" fmla="*/ 2129695 h 2425647"/>
              <a:gd name="connsiteX8" fmla="*/ 2094529 w 2800160"/>
              <a:gd name="connsiteY8" fmla="*/ 2425647 h 2425647"/>
              <a:gd name="connsiteX9" fmla="*/ 1752887 w 2800160"/>
              <a:gd name="connsiteY9" fmla="*/ 2425647 h 2425647"/>
              <a:gd name="connsiteX10" fmla="*/ 1411245 w 2800160"/>
              <a:gd name="connsiteY10" fmla="*/ 2425647 h 2425647"/>
              <a:gd name="connsiteX11" fmla="*/ 1582066 w 2800160"/>
              <a:gd name="connsiteY11" fmla="*/ 2129695 h 2425647"/>
              <a:gd name="connsiteX12" fmla="*/ 1047274 w 2800160"/>
              <a:gd name="connsiteY12" fmla="*/ 1833756 h 2425647"/>
              <a:gd name="connsiteX13" fmla="*/ 1218094 w 2800160"/>
              <a:gd name="connsiteY13" fmla="*/ 2129695 h 2425647"/>
              <a:gd name="connsiteX14" fmla="*/ 1388911 w 2800160"/>
              <a:gd name="connsiteY14" fmla="*/ 2425647 h 2425647"/>
              <a:gd name="connsiteX15" fmla="*/ 1047274 w 2800160"/>
              <a:gd name="connsiteY15" fmla="*/ 2425647 h 2425647"/>
              <a:gd name="connsiteX16" fmla="*/ 705635 w 2800160"/>
              <a:gd name="connsiteY16" fmla="*/ 2425647 h 2425647"/>
              <a:gd name="connsiteX17" fmla="*/ 705633 w 2800160"/>
              <a:gd name="connsiteY17" fmla="*/ 2425647 h 2425647"/>
              <a:gd name="connsiteX18" fmla="*/ 876454 w 2800160"/>
              <a:gd name="connsiteY18" fmla="*/ 2129695 h 2425647"/>
              <a:gd name="connsiteX19" fmla="*/ 341641 w 2800160"/>
              <a:gd name="connsiteY19" fmla="*/ 1833756 h 2425647"/>
              <a:gd name="connsiteX20" fmla="*/ 512462 w 2800160"/>
              <a:gd name="connsiteY20" fmla="*/ 2129695 h 2425647"/>
              <a:gd name="connsiteX21" fmla="*/ 683295 w 2800160"/>
              <a:gd name="connsiteY21" fmla="*/ 2425647 h 2425647"/>
              <a:gd name="connsiteX22" fmla="*/ 341641 w 2800160"/>
              <a:gd name="connsiteY22" fmla="*/ 2425647 h 2425647"/>
              <a:gd name="connsiteX23" fmla="*/ 0 w 2800160"/>
              <a:gd name="connsiteY23" fmla="*/ 2425647 h 2425647"/>
              <a:gd name="connsiteX24" fmla="*/ 170821 w 2800160"/>
              <a:gd name="connsiteY24" fmla="*/ 2129695 h 2425647"/>
              <a:gd name="connsiteX25" fmla="*/ 1764055 w 2800160"/>
              <a:gd name="connsiteY25" fmla="*/ 1827307 h 2425647"/>
              <a:gd name="connsiteX26" fmla="*/ 2105695 w 2800160"/>
              <a:gd name="connsiteY26" fmla="*/ 1827307 h 2425647"/>
              <a:gd name="connsiteX27" fmla="*/ 2447338 w 2800160"/>
              <a:gd name="connsiteY27" fmla="*/ 1827307 h 2425647"/>
              <a:gd name="connsiteX28" fmla="*/ 2276516 w 2800160"/>
              <a:gd name="connsiteY28" fmla="*/ 2123246 h 2425647"/>
              <a:gd name="connsiteX29" fmla="*/ 2105695 w 2800160"/>
              <a:gd name="connsiteY29" fmla="*/ 2419198 h 2425647"/>
              <a:gd name="connsiteX30" fmla="*/ 1934875 w 2800160"/>
              <a:gd name="connsiteY30" fmla="*/ 2123246 h 2425647"/>
              <a:gd name="connsiteX31" fmla="*/ 1058441 w 2800160"/>
              <a:gd name="connsiteY31" fmla="*/ 1827307 h 2425647"/>
              <a:gd name="connsiteX32" fmla="*/ 1400079 w 2800160"/>
              <a:gd name="connsiteY32" fmla="*/ 1827307 h 2425647"/>
              <a:gd name="connsiteX33" fmla="*/ 1741719 w 2800160"/>
              <a:gd name="connsiteY33" fmla="*/ 1827307 h 2425647"/>
              <a:gd name="connsiteX34" fmla="*/ 1570898 w 2800160"/>
              <a:gd name="connsiteY34" fmla="*/ 2123246 h 2425647"/>
              <a:gd name="connsiteX35" fmla="*/ 1400079 w 2800160"/>
              <a:gd name="connsiteY35" fmla="*/ 2419198 h 2425647"/>
              <a:gd name="connsiteX36" fmla="*/ 1229258 w 2800160"/>
              <a:gd name="connsiteY36" fmla="*/ 2123246 h 2425647"/>
              <a:gd name="connsiteX37" fmla="*/ 352805 w 2800160"/>
              <a:gd name="connsiteY37" fmla="*/ 1827307 h 2425647"/>
              <a:gd name="connsiteX38" fmla="*/ 694459 w 2800160"/>
              <a:gd name="connsiteY38" fmla="*/ 1827307 h 2425647"/>
              <a:gd name="connsiteX39" fmla="*/ 1036101 w 2800160"/>
              <a:gd name="connsiteY39" fmla="*/ 1827307 h 2425647"/>
              <a:gd name="connsiteX40" fmla="*/ 865280 w 2800160"/>
              <a:gd name="connsiteY40" fmla="*/ 2123246 h 2425647"/>
              <a:gd name="connsiteX41" fmla="*/ 694459 w 2800160"/>
              <a:gd name="connsiteY41" fmla="*/ 2419198 h 2425647"/>
              <a:gd name="connsiteX42" fmla="*/ 523626 w 2800160"/>
              <a:gd name="connsiteY42" fmla="*/ 2123246 h 2425647"/>
              <a:gd name="connsiteX43" fmla="*/ 2105695 w 2800160"/>
              <a:gd name="connsiteY43" fmla="*/ 1222504 h 2425647"/>
              <a:gd name="connsiteX44" fmla="*/ 2276516 w 2800160"/>
              <a:gd name="connsiteY44" fmla="*/ 1518455 h 2425647"/>
              <a:gd name="connsiteX45" fmla="*/ 2447338 w 2800160"/>
              <a:gd name="connsiteY45" fmla="*/ 1814407 h 2425647"/>
              <a:gd name="connsiteX46" fmla="*/ 2105695 w 2800160"/>
              <a:gd name="connsiteY46" fmla="*/ 1814407 h 2425647"/>
              <a:gd name="connsiteX47" fmla="*/ 1764055 w 2800160"/>
              <a:gd name="connsiteY47" fmla="*/ 1814407 h 2425647"/>
              <a:gd name="connsiteX48" fmla="*/ 1934875 w 2800160"/>
              <a:gd name="connsiteY48" fmla="*/ 1518455 h 2425647"/>
              <a:gd name="connsiteX49" fmla="*/ 1400079 w 2800160"/>
              <a:gd name="connsiteY49" fmla="*/ 1222504 h 2425647"/>
              <a:gd name="connsiteX50" fmla="*/ 1570898 w 2800160"/>
              <a:gd name="connsiteY50" fmla="*/ 1518455 h 2425647"/>
              <a:gd name="connsiteX51" fmla="*/ 1741719 w 2800160"/>
              <a:gd name="connsiteY51" fmla="*/ 1814407 h 2425647"/>
              <a:gd name="connsiteX52" fmla="*/ 1400079 w 2800160"/>
              <a:gd name="connsiteY52" fmla="*/ 1814407 h 2425647"/>
              <a:gd name="connsiteX53" fmla="*/ 1058442 w 2800160"/>
              <a:gd name="connsiteY53" fmla="*/ 1814407 h 2425647"/>
              <a:gd name="connsiteX54" fmla="*/ 1229258 w 2800160"/>
              <a:gd name="connsiteY54" fmla="*/ 1518455 h 2425647"/>
              <a:gd name="connsiteX55" fmla="*/ 694463 w 2800160"/>
              <a:gd name="connsiteY55" fmla="*/ 1222504 h 2425647"/>
              <a:gd name="connsiteX56" fmla="*/ 865286 w 2800160"/>
              <a:gd name="connsiteY56" fmla="*/ 1518455 h 2425647"/>
              <a:gd name="connsiteX57" fmla="*/ 1036106 w 2800160"/>
              <a:gd name="connsiteY57" fmla="*/ 1814407 h 2425647"/>
              <a:gd name="connsiteX58" fmla="*/ 694463 w 2800160"/>
              <a:gd name="connsiteY58" fmla="*/ 1814407 h 2425647"/>
              <a:gd name="connsiteX59" fmla="*/ 352810 w 2800160"/>
              <a:gd name="connsiteY59" fmla="*/ 1814407 h 2425647"/>
              <a:gd name="connsiteX60" fmla="*/ 523631 w 2800160"/>
              <a:gd name="connsiteY60" fmla="*/ 1518455 h 2425647"/>
              <a:gd name="connsiteX61" fmla="*/ 1411245 w 2800160"/>
              <a:gd name="connsiteY61" fmla="*/ 1216054 h 2425647"/>
              <a:gd name="connsiteX62" fmla="*/ 1752887 w 2800160"/>
              <a:gd name="connsiteY62" fmla="*/ 1216054 h 2425647"/>
              <a:gd name="connsiteX63" fmla="*/ 2094529 w 2800160"/>
              <a:gd name="connsiteY63" fmla="*/ 1216054 h 2425647"/>
              <a:gd name="connsiteX64" fmla="*/ 1923707 w 2800160"/>
              <a:gd name="connsiteY64" fmla="*/ 1512006 h 2425647"/>
              <a:gd name="connsiteX65" fmla="*/ 1752887 w 2800160"/>
              <a:gd name="connsiteY65" fmla="*/ 1807957 h 2425647"/>
              <a:gd name="connsiteX66" fmla="*/ 1582066 w 2800160"/>
              <a:gd name="connsiteY66" fmla="*/ 1512006 h 2425647"/>
              <a:gd name="connsiteX67" fmla="*/ 705628 w 2800160"/>
              <a:gd name="connsiteY67" fmla="*/ 1216054 h 2425647"/>
              <a:gd name="connsiteX68" fmla="*/ 1047269 w 2800160"/>
              <a:gd name="connsiteY68" fmla="*/ 1216054 h 2425647"/>
              <a:gd name="connsiteX69" fmla="*/ 1388910 w 2800160"/>
              <a:gd name="connsiteY69" fmla="*/ 1216054 h 2425647"/>
              <a:gd name="connsiteX70" fmla="*/ 1218089 w 2800160"/>
              <a:gd name="connsiteY70" fmla="*/ 1512006 h 2425647"/>
              <a:gd name="connsiteX71" fmla="*/ 1047269 w 2800160"/>
              <a:gd name="connsiteY71" fmla="*/ 1807957 h 2425647"/>
              <a:gd name="connsiteX72" fmla="*/ 876449 w 2800160"/>
              <a:gd name="connsiteY72" fmla="*/ 1512006 h 2425647"/>
              <a:gd name="connsiteX73" fmla="*/ 1752887 w 2800160"/>
              <a:gd name="connsiteY73" fmla="*/ 611254 h 2425647"/>
              <a:gd name="connsiteX74" fmla="*/ 1923707 w 2800160"/>
              <a:gd name="connsiteY74" fmla="*/ 907205 h 2425647"/>
              <a:gd name="connsiteX75" fmla="*/ 2094529 w 2800160"/>
              <a:gd name="connsiteY75" fmla="*/ 1203155 h 2425647"/>
              <a:gd name="connsiteX76" fmla="*/ 1752887 w 2800160"/>
              <a:gd name="connsiteY76" fmla="*/ 1203155 h 2425647"/>
              <a:gd name="connsiteX77" fmla="*/ 1411245 w 2800160"/>
              <a:gd name="connsiteY77" fmla="*/ 1203155 h 2425647"/>
              <a:gd name="connsiteX78" fmla="*/ 1582066 w 2800160"/>
              <a:gd name="connsiteY78" fmla="*/ 907205 h 2425647"/>
              <a:gd name="connsiteX79" fmla="*/ 1047274 w 2800160"/>
              <a:gd name="connsiteY79" fmla="*/ 611253 h 2425647"/>
              <a:gd name="connsiteX80" fmla="*/ 1218094 w 2800160"/>
              <a:gd name="connsiteY80" fmla="*/ 907205 h 2425647"/>
              <a:gd name="connsiteX81" fmla="*/ 1388911 w 2800160"/>
              <a:gd name="connsiteY81" fmla="*/ 1203155 h 2425647"/>
              <a:gd name="connsiteX82" fmla="*/ 1047274 w 2800160"/>
              <a:gd name="connsiteY82" fmla="*/ 1203155 h 2425647"/>
              <a:gd name="connsiteX83" fmla="*/ 705632 w 2800160"/>
              <a:gd name="connsiteY83" fmla="*/ 1203155 h 2425647"/>
              <a:gd name="connsiteX84" fmla="*/ 876453 w 2800160"/>
              <a:gd name="connsiteY84" fmla="*/ 907205 h 2425647"/>
              <a:gd name="connsiteX85" fmla="*/ 1058438 w 2800160"/>
              <a:gd name="connsiteY85" fmla="*/ 604802 h 2425647"/>
              <a:gd name="connsiteX86" fmla="*/ 1400078 w 2800160"/>
              <a:gd name="connsiteY86" fmla="*/ 604802 h 2425647"/>
              <a:gd name="connsiteX87" fmla="*/ 1741719 w 2800160"/>
              <a:gd name="connsiteY87" fmla="*/ 604802 h 2425647"/>
              <a:gd name="connsiteX88" fmla="*/ 1570898 w 2800160"/>
              <a:gd name="connsiteY88" fmla="*/ 900754 h 2425647"/>
              <a:gd name="connsiteX89" fmla="*/ 1400078 w 2800160"/>
              <a:gd name="connsiteY89" fmla="*/ 1196706 h 2425647"/>
              <a:gd name="connsiteX90" fmla="*/ 1229258 w 2800160"/>
              <a:gd name="connsiteY90" fmla="*/ 900754 h 2425647"/>
              <a:gd name="connsiteX91" fmla="*/ 1400079 w 2800160"/>
              <a:gd name="connsiteY91" fmla="*/ 0 h 2425647"/>
              <a:gd name="connsiteX92" fmla="*/ 1570898 w 2800160"/>
              <a:gd name="connsiteY92" fmla="*/ 295952 h 2425647"/>
              <a:gd name="connsiteX93" fmla="*/ 1741719 w 2800160"/>
              <a:gd name="connsiteY93" fmla="*/ 591904 h 2425647"/>
              <a:gd name="connsiteX94" fmla="*/ 1400079 w 2800160"/>
              <a:gd name="connsiteY94" fmla="*/ 591904 h 2425647"/>
              <a:gd name="connsiteX95" fmla="*/ 1058442 w 2800160"/>
              <a:gd name="connsiteY95" fmla="*/ 591904 h 2425647"/>
              <a:gd name="connsiteX96" fmla="*/ 1229258 w 2800160"/>
              <a:gd name="connsiteY96" fmla="*/ 295952 h 24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800160" h="2425647">
                <a:moveTo>
                  <a:pt x="2458505" y="1833756"/>
                </a:moveTo>
                <a:lnTo>
                  <a:pt x="2629339" y="2129695"/>
                </a:lnTo>
                <a:lnTo>
                  <a:pt x="2800160" y="2425647"/>
                </a:lnTo>
                <a:lnTo>
                  <a:pt x="2458505" y="2425647"/>
                </a:lnTo>
                <a:lnTo>
                  <a:pt x="2116865" y="2425647"/>
                </a:lnTo>
                <a:lnTo>
                  <a:pt x="2287685" y="2129695"/>
                </a:lnTo>
                <a:close/>
                <a:moveTo>
                  <a:pt x="1752887" y="1833756"/>
                </a:moveTo>
                <a:lnTo>
                  <a:pt x="1923707" y="2129695"/>
                </a:lnTo>
                <a:lnTo>
                  <a:pt x="2094529" y="2425647"/>
                </a:lnTo>
                <a:lnTo>
                  <a:pt x="1752887" y="2425647"/>
                </a:lnTo>
                <a:lnTo>
                  <a:pt x="1411245" y="2425647"/>
                </a:lnTo>
                <a:lnTo>
                  <a:pt x="1582066" y="2129695"/>
                </a:lnTo>
                <a:close/>
                <a:moveTo>
                  <a:pt x="1047274" y="1833756"/>
                </a:moveTo>
                <a:lnTo>
                  <a:pt x="1218094" y="2129695"/>
                </a:lnTo>
                <a:lnTo>
                  <a:pt x="1388911" y="2425647"/>
                </a:lnTo>
                <a:lnTo>
                  <a:pt x="1047274" y="2425647"/>
                </a:lnTo>
                <a:lnTo>
                  <a:pt x="705635" y="2425647"/>
                </a:lnTo>
                <a:lnTo>
                  <a:pt x="705633" y="2425647"/>
                </a:lnTo>
                <a:lnTo>
                  <a:pt x="876454" y="2129695"/>
                </a:lnTo>
                <a:close/>
                <a:moveTo>
                  <a:pt x="341641" y="1833756"/>
                </a:moveTo>
                <a:lnTo>
                  <a:pt x="512462" y="2129695"/>
                </a:lnTo>
                <a:lnTo>
                  <a:pt x="683295" y="2425647"/>
                </a:lnTo>
                <a:lnTo>
                  <a:pt x="341641" y="2425647"/>
                </a:lnTo>
                <a:lnTo>
                  <a:pt x="0" y="2425647"/>
                </a:lnTo>
                <a:lnTo>
                  <a:pt x="170821" y="2129695"/>
                </a:lnTo>
                <a:close/>
                <a:moveTo>
                  <a:pt x="1764055" y="1827307"/>
                </a:moveTo>
                <a:lnTo>
                  <a:pt x="2105695" y="1827307"/>
                </a:lnTo>
                <a:lnTo>
                  <a:pt x="2447338" y="1827307"/>
                </a:lnTo>
                <a:lnTo>
                  <a:pt x="2276516" y="2123246"/>
                </a:lnTo>
                <a:lnTo>
                  <a:pt x="2105695" y="2419198"/>
                </a:lnTo>
                <a:lnTo>
                  <a:pt x="1934875" y="2123246"/>
                </a:lnTo>
                <a:close/>
                <a:moveTo>
                  <a:pt x="1058441" y="1827307"/>
                </a:moveTo>
                <a:lnTo>
                  <a:pt x="1400079" y="1827307"/>
                </a:lnTo>
                <a:lnTo>
                  <a:pt x="1741719" y="1827307"/>
                </a:lnTo>
                <a:lnTo>
                  <a:pt x="1570898" y="2123246"/>
                </a:lnTo>
                <a:lnTo>
                  <a:pt x="1400079" y="2419198"/>
                </a:lnTo>
                <a:lnTo>
                  <a:pt x="1229258" y="2123246"/>
                </a:lnTo>
                <a:close/>
                <a:moveTo>
                  <a:pt x="352805" y="1827307"/>
                </a:moveTo>
                <a:lnTo>
                  <a:pt x="694459" y="1827307"/>
                </a:lnTo>
                <a:lnTo>
                  <a:pt x="1036101" y="1827307"/>
                </a:lnTo>
                <a:lnTo>
                  <a:pt x="865280" y="2123246"/>
                </a:lnTo>
                <a:lnTo>
                  <a:pt x="694459" y="2419198"/>
                </a:lnTo>
                <a:lnTo>
                  <a:pt x="523626" y="2123246"/>
                </a:lnTo>
                <a:close/>
                <a:moveTo>
                  <a:pt x="2105695" y="1222504"/>
                </a:moveTo>
                <a:lnTo>
                  <a:pt x="2276516" y="1518455"/>
                </a:lnTo>
                <a:lnTo>
                  <a:pt x="2447338" y="1814407"/>
                </a:lnTo>
                <a:lnTo>
                  <a:pt x="2105695" y="1814407"/>
                </a:lnTo>
                <a:lnTo>
                  <a:pt x="1764055" y="1814407"/>
                </a:lnTo>
                <a:lnTo>
                  <a:pt x="1934875" y="1518455"/>
                </a:lnTo>
                <a:close/>
                <a:moveTo>
                  <a:pt x="1400079" y="1222504"/>
                </a:moveTo>
                <a:lnTo>
                  <a:pt x="1570898" y="1518455"/>
                </a:lnTo>
                <a:lnTo>
                  <a:pt x="1741719" y="1814407"/>
                </a:lnTo>
                <a:lnTo>
                  <a:pt x="1400079" y="1814407"/>
                </a:lnTo>
                <a:lnTo>
                  <a:pt x="1058442" y="1814407"/>
                </a:lnTo>
                <a:lnTo>
                  <a:pt x="1229258" y="1518455"/>
                </a:lnTo>
                <a:close/>
                <a:moveTo>
                  <a:pt x="694463" y="1222504"/>
                </a:moveTo>
                <a:lnTo>
                  <a:pt x="865286" y="1518455"/>
                </a:lnTo>
                <a:lnTo>
                  <a:pt x="1036106" y="1814407"/>
                </a:lnTo>
                <a:lnTo>
                  <a:pt x="694463" y="1814407"/>
                </a:lnTo>
                <a:lnTo>
                  <a:pt x="352810" y="1814407"/>
                </a:lnTo>
                <a:lnTo>
                  <a:pt x="523631" y="1518455"/>
                </a:lnTo>
                <a:close/>
                <a:moveTo>
                  <a:pt x="1411245" y="1216054"/>
                </a:moveTo>
                <a:lnTo>
                  <a:pt x="1752887" y="1216054"/>
                </a:lnTo>
                <a:lnTo>
                  <a:pt x="2094529" y="1216054"/>
                </a:lnTo>
                <a:lnTo>
                  <a:pt x="1923707" y="1512006"/>
                </a:lnTo>
                <a:lnTo>
                  <a:pt x="1752887" y="1807957"/>
                </a:lnTo>
                <a:lnTo>
                  <a:pt x="1582066" y="1512006"/>
                </a:lnTo>
                <a:close/>
                <a:moveTo>
                  <a:pt x="705628" y="1216054"/>
                </a:moveTo>
                <a:lnTo>
                  <a:pt x="1047269" y="1216054"/>
                </a:lnTo>
                <a:lnTo>
                  <a:pt x="1388910" y="1216054"/>
                </a:lnTo>
                <a:lnTo>
                  <a:pt x="1218089" y="1512006"/>
                </a:lnTo>
                <a:lnTo>
                  <a:pt x="1047269" y="1807957"/>
                </a:lnTo>
                <a:lnTo>
                  <a:pt x="876449" y="1512006"/>
                </a:lnTo>
                <a:close/>
                <a:moveTo>
                  <a:pt x="1752887" y="611254"/>
                </a:moveTo>
                <a:lnTo>
                  <a:pt x="1923707" y="907205"/>
                </a:lnTo>
                <a:lnTo>
                  <a:pt x="2094529" y="1203155"/>
                </a:lnTo>
                <a:lnTo>
                  <a:pt x="1752887" y="1203155"/>
                </a:lnTo>
                <a:lnTo>
                  <a:pt x="1411245" y="1203155"/>
                </a:lnTo>
                <a:lnTo>
                  <a:pt x="1582066" y="907205"/>
                </a:lnTo>
                <a:close/>
                <a:moveTo>
                  <a:pt x="1047274" y="611253"/>
                </a:moveTo>
                <a:lnTo>
                  <a:pt x="1218094" y="907205"/>
                </a:lnTo>
                <a:lnTo>
                  <a:pt x="1388911" y="1203155"/>
                </a:lnTo>
                <a:lnTo>
                  <a:pt x="1047274" y="1203155"/>
                </a:lnTo>
                <a:lnTo>
                  <a:pt x="705632" y="1203155"/>
                </a:lnTo>
                <a:lnTo>
                  <a:pt x="876453" y="907205"/>
                </a:lnTo>
                <a:close/>
                <a:moveTo>
                  <a:pt x="1058438" y="604802"/>
                </a:moveTo>
                <a:lnTo>
                  <a:pt x="1400078" y="604802"/>
                </a:lnTo>
                <a:lnTo>
                  <a:pt x="1741719" y="604802"/>
                </a:lnTo>
                <a:lnTo>
                  <a:pt x="1570898" y="900754"/>
                </a:lnTo>
                <a:lnTo>
                  <a:pt x="1400078" y="1196706"/>
                </a:lnTo>
                <a:lnTo>
                  <a:pt x="1229258" y="900754"/>
                </a:lnTo>
                <a:close/>
                <a:moveTo>
                  <a:pt x="1400079" y="0"/>
                </a:moveTo>
                <a:lnTo>
                  <a:pt x="1570898" y="295952"/>
                </a:lnTo>
                <a:lnTo>
                  <a:pt x="1741719" y="591904"/>
                </a:lnTo>
                <a:lnTo>
                  <a:pt x="1400079" y="591904"/>
                </a:lnTo>
                <a:lnTo>
                  <a:pt x="1058442" y="591904"/>
                </a:lnTo>
                <a:lnTo>
                  <a:pt x="1229258" y="2959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601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05CDBB-F854-4A37-AEAD-1013F059A0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4963" y="0"/>
            <a:ext cx="9942074" cy="4973056"/>
          </a:xfrm>
          <a:custGeom>
            <a:avLst/>
            <a:gdLst>
              <a:gd name="connsiteX0" fmla="*/ 4987099 w 9942074"/>
              <a:gd name="connsiteY0" fmla="*/ 1795410 h 4973056"/>
              <a:gd name="connsiteX1" fmla="*/ 6575922 w 9942074"/>
              <a:gd name="connsiteY1" fmla="*/ 3384233 h 4973056"/>
              <a:gd name="connsiteX2" fmla="*/ 4987099 w 9942074"/>
              <a:gd name="connsiteY2" fmla="*/ 4973056 h 4973056"/>
              <a:gd name="connsiteX3" fmla="*/ 3398275 w 9942074"/>
              <a:gd name="connsiteY3" fmla="*/ 3384233 h 4973056"/>
              <a:gd name="connsiteX4" fmla="*/ 6688284 w 9942074"/>
              <a:gd name="connsiteY4" fmla="*/ 90900 h 4973056"/>
              <a:gd name="connsiteX5" fmla="*/ 8277107 w 9942074"/>
              <a:gd name="connsiteY5" fmla="*/ 1679723 h 4973056"/>
              <a:gd name="connsiteX6" fmla="*/ 6688284 w 9942074"/>
              <a:gd name="connsiteY6" fmla="*/ 3268546 h 4973056"/>
              <a:gd name="connsiteX7" fmla="*/ 5099462 w 9942074"/>
              <a:gd name="connsiteY7" fmla="*/ 1679723 h 4973056"/>
              <a:gd name="connsiteX8" fmla="*/ 3285912 w 9942074"/>
              <a:gd name="connsiteY8" fmla="*/ 90900 h 4973056"/>
              <a:gd name="connsiteX9" fmla="*/ 4874735 w 9942074"/>
              <a:gd name="connsiteY9" fmla="*/ 1679723 h 4973056"/>
              <a:gd name="connsiteX10" fmla="*/ 3285912 w 9942074"/>
              <a:gd name="connsiteY10" fmla="*/ 3268546 h 4973056"/>
              <a:gd name="connsiteX11" fmla="*/ 1697089 w 9942074"/>
              <a:gd name="connsiteY11" fmla="*/ 1679723 h 4973056"/>
              <a:gd name="connsiteX12" fmla="*/ 6837133 w 9942074"/>
              <a:gd name="connsiteY12" fmla="*/ 0 h 4973056"/>
              <a:gd name="connsiteX13" fmla="*/ 9942074 w 9942074"/>
              <a:gd name="connsiteY13" fmla="*/ 0 h 4973056"/>
              <a:gd name="connsiteX14" fmla="*/ 8389603 w 9942074"/>
              <a:gd name="connsiteY14" fmla="*/ 1550190 h 4973056"/>
              <a:gd name="connsiteX15" fmla="*/ 3410745 w 9942074"/>
              <a:gd name="connsiteY15" fmla="*/ 0 h 4973056"/>
              <a:gd name="connsiteX16" fmla="*/ 6546976 w 9942074"/>
              <a:gd name="connsiteY16" fmla="*/ 0 h 4973056"/>
              <a:gd name="connsiteX17" fmla="*/ 4978860 w 9942074"/>
              <a:gd name="connsiteY17" fmla="*/ 1565812 h 4973056"/>
              <a:gd name="connsiteX18" fmla="*/ 0 w 9942074"/>
              <a:gd name="connsiteY18" fmla="*/ 0 h 4973056"/>
              <a:gd name="connsiteX19" fmla="*/ 3136234 w 9942074"/>
              <a:gd name="connsiteY19" fmla="*/ 0 h 4973056"/>
              <a:gd name="connsiteX20" fmla="*/ 1568118 w 9942074"/>
              <a:gd name="connsiteY20" fmla="*/ 1565813 h 497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942074" h="4973056">
                <a:moveTo>
                  <a:pt x="4987099" y="1795410"/>
                </a:moveTo>
                <a:lnTo>
                  <a:pt x="6575922" y="3384233"/>
                </a:lnTo>
                <a:lnTo>
                  <a:pt x="4987099" y="4973056"/>
                </a:lnTo>
                <a:lnTo>
                  <a:pt x="3398275" y="3384233"/>
                </a:lnTo>
                <a:close/>
                <a:moveTo>
                  <a:pt x="6688284" y="90900"/>
                </a:moveTo>
                <a:lnTo>
                  <a:pt x="8277107" y="1679723"/>
                </a:lnTo>
                <a:lnTo>
                  <a:pt x="6688284" y="3268546"/>
                </a:lnTo>
                <a:lnTo>
                  <a:pt x="5099462" y="1679723"/>
                </a:lnTo>
                <a:close/>
                <a:moveTo>
                  <a:pt x="3285912" y="90900"/>
                </a:moveTo>
                <a:lnTo>
                  <a:pt x="4874735" y="1679723"/>
                </a:lnTo>
                <a:lnTo>
                  <a:pt x="3285912" y="3268546"/>
                </a:lnTo>
                <a:lnTo>
                  <a:pt x="1697089" y="1679723"/>
                </a:lnTo>
                <a:close/>
                <a:moveTo>
                  <a:pt x="6837133" y="0"/>
                </a:moveTo>
                <a:lnTo>
                  <a:pt x="9942074" y="0"/>
                </a:lnTo>
                <a:lnTo>
                  <a:pt x="8389603" y="1550190"/>
                </a:lnTo>
                <a:close/>
                <a:moveTo>
                  <a:pt x="3410745" y="0"/>
                </a:moveTo>
                <a:lnTo>
                  <a:pt x="6546976" y="0"/>
                </a:lnTo>
                <a:lnTo>
                  <a:pt x="4978860" y="1565812"/>
                </a:lnTo>
                <a:close/>
                <a:moveTo>
                  <a:pt x="0" y="0"/>
                </a:moveTo>
                <a:lnTo>
                  <a:pt x="3136234" y="0"/>
                </a:lnTo>
                <a:lnTo>
                  <a:pt x="1568118" y="15658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E3963-BF09-4735-9129-39A95B7F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A614E-7C36-496C-BD17-2A31F4F1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D6952-B2CE-42F8-B7B8-47123D78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04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217154" y="2199391"/>
            <a:ext cx="2451365" cy="2451365"/>
          </a:xfrm>
          <a:custGeom>
            <a:avLst/>
            <a:gdLst>
              <a:gd name="connsiteX0" fmla="*/ 1225683 w 2451365"/>
              <a:gd name="connsiteY0" fmla="*/ 0 h 2451365"/>
              <a:gd name="connsiteX1" fmla="*/ 2451365 w 2451365"/>
              <a:gd name="connsiteY1" fmla="*/ 1225683 h 2451365"/>
              <a:gd name="connsiteX2" fmla="*/ 1225683 w 2451365"/>
              <a:gd name="connsiteY2" fmla="*/ 2451365 h 2451365"/>
              <a:gd name="connsiteX3" fmla="*/ 0 w 2451365"/>
              <a:gd name="connsiteY3" fmla="*/ 1225683 h 245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1365" h="2451365">
                <a:moveTo>
                  <a:pt x="1225683" y="0"/>
                </a:moveTo>
                <a:lnTo>
                  <a:pt x="2451365" y="1225683"/>
                </a:lnTo>
                <a:lnTo>
                  <a:pt x="1225683" y="2451365"/>
                </a:lnTo>
                <a:lnTo>
                  <a:pt x="0" y="12256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668131" y="1990590"/>
            <a:ext cx="2855741" cy="2855741"/>
          </a:xfrm>
          <a:custGeom>
            <a:avLst/>
            <a:gdLst>
              <a:gd name="connsiteX0" fmla="*/ 1427871 w 2855741"/>
              <a:gd name="connsiteY0" fmla="*/ 0 h 2855741"/>
              <a:gd name="connsiteX1" fmla="*/ 2855741 w 2855741"/>
              <a:gd name="connsiteY1" fmla="*/ 1427871 h 2855741"/>
              <a:gd name="connsiteX2" fmla="*/ 1427871 w 2855741"/>
              <a:gd name="connsiteY2" fmla="*/ 2855741 h 2855741"/>
              <a:gd name="connsiteX3" fmla="*/ 0 w 2855741"/>
              <a:gd name="connsiteY3" fmla="*/ 1427871 h 285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41" h="2855741">
                <a:moveTo>
                  <a:pt x="1427871" y="0"/>
                </a:moveTo>
                <a:lnTo>
                  <a:pt x="2855741" y="1427871"/>
                </a:lnTo>
                <a:lnTo>
                  <a:pt x="1427871" y="2855741"/>
                </a:lnTo>
                <a:lnTo>
                  <a:pt x="0" y="14278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523482" y="2201076"/>
            <a:ext cx="2451365" cy="2451365"/>
          </a:xfrm>
          <a:custGeom>
            <a:avLst/>
            <a:gdLst>
              <a:gd name="connsiteX0" fmla="*/ 1225682 w 2451365"/>
              <a:gd name="connsiteY0" fmla="*/ 0 h 2451365"/>
              <a:gd name="connsiteX1" fmla="*/ 2451365 w 2451365"/>
              <a:gd name="connsiteY1" fmla="*/ 1225682 h 2451365"/>
              <a:gd name="connsiteX2" fmla="*/ 1225682 w 2451365"/>
              <a:gd name="connsiteY2" fmla="*/ 2451365 h 2451365"/>
              <a:gd name="connsiteX3" fmla="*/ 0 w 2451365"/>
              <a:gd name="connsiteY3" fmla="*/ 1225682 h 245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1365" h="2451365">
                <a:moveTo>
                  <a:pt x="1225682" y="0"/>
                </a:moveTo>
                <a:lnTo>
                  <a:pt x="2451365" y="1225682"/>
                </a:lnTo>
                <a:lnTo>
                  <a:pt x="1225682" y="2451365"/>
                </a:lnTo>
                <a:lnTo>
                  <a:pt x="0" y="12256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891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FAC9B9D-05CB-4EC5-9EBF-C906210337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729" y="2178981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2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6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6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20BE76-60E4-47C4-9E1C-25C7C7A97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1715" y="2178981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3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7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7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27D897-11F0-4A80-A165-5519443B7D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60701" y="2178981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6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6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3" y="0"/>
                  <a:pt x="1073882" y="16426"/>
                  <a:pt x="1130623" y="49277"/>
                </a:cubicBezTo>
                <a:lnTo>
                  <a:pt x="1642146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6" y="1654848"/>
                </a:cubicBezTo>
                <a:lnTo>
                  <a:pt x="1130623" y="1951074"/>
                </a:lnTo>
                <a:cubicBezTo>
                  <a:pt x="1017141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6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6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C54-175A-42C9-B61C-D3BDAB0C932D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CE46B64-2A59-4E6C-BC6E-93546BDB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565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355349" y="4283378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9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8" y="1440016"/>
                  <a:pt x="0" y="1117658"/>
                  <a:pt x="0" y="720008"/>
                </a:cubicBezTo>
                <a:cubicBezTo>
                  <a:pt x="0" y="322359"/>
                  <a:pt x="322358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6310142" y="4283378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9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9" y="1440016"/>
                  <a:pt x="0" y="1117658"/>
                  <a:pt x="0" y="720008"/>
                </a:cubicBezTo>
                <a:cubicBezTo>
                  <a:pt x="0" y="322359"/>
                  <a:pt x="322359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310142" y="2078109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8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9" y="1440016"/>
                  <a:pt x="0" y="1117658"/>
                  <a:pt x="0" y="720008"/>
                </a:cubicBezTo>
                <a:cubicBezTo>
                  <a:pt x="0" y="322358"/>
                  <a:pt x="322359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7E4C-4A6E-442C-A712-1609410C3DA3}" type="datetime1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355349" y="2078109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8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8" y="1440016"/>
                  <a:pt x="0" y="1117658"/>
                  <a:pt x="0" y="720008"/>
                </a:cubicBezTo>
                <a:cubicBezTo>
                  <a:pt x="0" y="322358"/>
                  <a:pt x="322358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E1D94651-A16F-4AC0-A08B-FD7413C9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593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2DB4CEF-19FD-4F1A-B1CC-83D8BDDCDA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373" y="2180051"/>
            <a:ext cx="2247090" cy="3025302"/>
          </a:xfrm>
          <a:custGeom>
            <a:avLst/>
            <a:gdLst>
              <a:gd name="connsiteX0" fmla="*/ 0 w 2247090"/>
              <a:gd name="connsiteY0" fmla="*/ 0 h 3025302"/>
              <a:gd name="connsiteX1" fmla="*/ 2247090 w 2247090"/>
              <a:gd name="connsiteY1" fmla="*/ 0 h 3025302"/>
              <a:gd name="connsiteX2" fmla="*/ 2247090 w 2247090"/>
              <a:gd name="connsiteY2" fmla="*/ 3025302 h 3025302"/>
              <a:gd name="connsiteX3" fmla="*/ 0 w 2247090"/>
              <a:gd name="connsiteY3" fmla="*/ 3025302 h 302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0" h="3025302">
                <a:moveTo>
                  <a:pt x="0" y="0"/>
                </a:moveTo>
                <a:lnTo>
                  <a:pt x="2247090" y="0"/>
                </a:lnTo>
                <a:lnTo>
                  <a:pt x="2247090" y="3025302"/>
                </a:lnTo>
                <a:lnTo>
                  <a:pt x="0" y="3025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DC9963-F7D4-454D-B172-D7E5EB8543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70606" y="2180051"/>
            <a:ext cx="2247090" cy="3025302"/>
          </a:xfrm>
          <a:custGeom>
            <a:avLst/>
            <a:gdLst>
              <a:gd name="connsiteX0" fmla="*/ 0 w 2247090"/>
              <a:gd name="connsiteY0" fmla="*/ 0 h 3025302"/>
              <a:gd name="connsiteX1" fmla="*/ 2247090 w 2247090"/>
              <a:gd name="connsiteY1" fmla="*/ 0 h 3025302"/>
              <a:gd name="connsiteX2" fmla="*/ 2247090 w 2247090"/>
              <a:gd name="connsiteY2" fmla="*/ 3025302 h 3025302"/>
              <a:gd name="connsiteX3" fmla="*/ 0 w 2247090"/>
              <a:gd name="connsiteY3" fmla="*/ 3025302 h 302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0" h="3025302">
                <a:moveTo>
                  <a:pt x="0" y="0"/>
                </a:moveTo>
                <a:lnTo>
                  <a:pt x="2247090" y="0"/>
                </a:lnTo>
                <a:lnTo>
                  <a:pt x="2247090" y="3025302"/>
                </a:lnTo>
                <a:lnTo>
                  <a:pt x="0" y="3025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E33027-7A5A-4FD1-B269-7CC07E86A7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2840" y="2180051"/>
            <a:ext cx="2247090" cy="3025302"/>
          </a:xfrm>
          <a:custGeom>
            <a:avLst/>
            <a:gdLst>
              <a:gd name="connsiteX0" fmla="*/ 0 w 2247090"/>
              <a:gd name="connsiteY0" fmla="*/ 0 h 3025302"/>
              <a:gd name="connsiteX1" fmla="*/ 2247090 w 2247090"/>
              <a:gd name="connsiteY1" fmla="*/ 0 h 3025302"/>
              <a:gd name="connsiteX2" fmla="*/ 2247090 w 2247090"/>
              <a:gd name="connsiteY2" fmla="*/ 3025302 h 3025302"/>
              <a:gd name="connsiteX3" fmla="*/ 0 w 2247090"/>
              <a:gd name="connsiteY3" fmla="*/ 3025302 h 302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0" h="3025302">
                <a:moveTo>
                  <a:pt x="0" y="0"/>
                </a:moveTo>
                <a:lnTo>
                  <a:pt x="2247090" y="0"/>
                </a:lnTo>
                <a:lnTo>
                  <a:pt x="2247090" y="3025302"/>
                </a:lnTo>
                <a:lnTo>
                  <a:pt x="0" y="3025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5653-58EE-47C8-9E16-6C3B267CCBAC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2C9058D-F8C1-452C-A3EA-4F9C4B2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305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6DDD89D-B9DF-4CB3-AEF6-5067B6B07C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53755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639EBC00-0DE5-4CB6-B633-5D609FF45A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2530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50822B3-676D-4792-99D9-114F04BB0C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43347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DB7CF1D-87F1-4C27-8B10-599F2B967D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53756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F52429-6F84-4C72-A387-024A74BE4A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32938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86C16445-8805-4B57-B37C-2145C74DFB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43346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783366-8C03-4072-9EF4-29A345CB48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2937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05E88CAE-4C0F-459C-93C6-52EA2EC1C80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22529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933D-0E6F-45E9-8ECC-5B6C8A11386B}" type="datetime1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952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DB7D2E-F674-4780-9706-730F4F8536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DF903-CDF7-4777-B245-72A8A9B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A0AE3-B0E8-4DD3-A11B-85103C0F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D49DF-CA7E-4C93-9BE3-6255B80F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72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1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A2691-27A1-9243-B01D-E1FCF2308C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E784E-7E55-5F47-8531-C2CA871611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F81AAA3-7AF8-8D48-9E75-EBED59C0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548" y="491744"/>
            <a:ext cx="8375904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11B1F3CA-48C0-4624-8F46-FB97655EBE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8886" y="1883122"/>
            <a:ext cx="10663785" cy="408463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D772BC0-1BA7-4944-B986-AA10ADDE38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8275" y="1509100"/>
            <a:ext cx="10534396" cy="530013"/>
          </a:xfrm>
        </p:spPr>
        <p:txBody>
          <a:bodyPr lIns="0"/>
          <a:lstStyle>
            <a:lvl1pPr marL="0" indent="0" algn="l">
              <a:buNone/>
              <a:defRPr sz="24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4E2078-FC26-4D60-86A3-6A04E13AF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C1368463-32E5-DD68-442A-5977E3D35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A7E705-C799-5543-3340-2DDF7D3C98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85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834391-DF74-41BD-BE59-79746DB088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879943" cy="6858000"/>
          </a:xfrm>
          <a:custGeom>
            <a:avLst/>
            <a:gdLst>
              <a:gd name="connsiteX0" fmla="*/ 0 w 3879943"/>
              <a:gd name="connsiteY0" fmla="*/ 0 h 6858000"/>
              <a:gd name="connsiteX1" fmla="*/ 3879943 w 3879943"/>
              <a:gd name="connsiteY1" fmla="*/ 0 h 6858000"/>
              <a:gd name="connsiteX2" fmla="*/ 3879943 w 3879943"/>
              <a:gd name="connsiteY2" fmla="*/ 6858000 h 6858000"/>
              <a:gd name="connsiteX3" fmla="*/ 0 w 3879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943" h="6858000">
                <a:moveTo>
                  <a:pt x="0" y="0"/>
                </a:moveTo>
                <a:lnTo>
                  <a:pt x="3879943" y="0"/>
                </a:lnTo>
                <a:lnTo>
                  <a:pt x="38799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350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E81E8CE-6C74-4301-A7EB-E8180C6BF2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5799" y="595218"/>
            <a:ext cx="5310051" cy="5667564"/>
          </a:xfrm>
          <a:custGeom>
            <a:avLst/>
            <a:gdLst>
              <a:gd name="connsiteX0" fmla="*/ 0 w 5310051"/>
              <a:gd name="connsiteY0" fmla="*/ 0 h 5667564"/>
              <a:gd name="connsiteX1" fmla="*/ 5310051 w 5310051"/>
              <a:gd name="connsiteY1" fmla="*/ 0 h 5667564"/>
              <a:gd name="connsiteX2" fmla="*/ 5310051 w 5310051"/>
              <a:gd name="connsiteY2" fmla="*/ 5667564 h 5667564"/>
              <a:gd name="connsiteX3" fmla="*/ 0 w 5310051"/>
              <a:gd name="connsiteY3" fmla="*/ 5667564 h 566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0051" h="5667564">
                <a:moveTo>
                  <a:pt x="0" y="0"/>
                </a:moveTo>
                <a:lnTo>
                  <a:pt x="5310051" y="0"/>
                </a:lnTo>
                <a:lnTo>
                  <a:pt x="5310051" y="5667564"/>
                </a:lnTo>
                <a:lnTo>
                  <a:pt x="0" y="56675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4D7CD84-B530-4786-9DAB-656E6F98FDF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96150" y="595218"/>
            <a:ext cx="5310051" cy="2743200"/>
          </a:xfrm>
          <a:custGeom>
            <a:avLst/>
            <a:gdLst>
              <a:gd name="connsiteX0" fmla="*/ 0 w 5310051"/>
              <a:gd name="connsiteY0" fmla="*/ 0 h 2743200"/>
              <a:gd name="connsiteX1" fmla="*/ 5310051 w 5310051"/>
              <a:gd name="connsiteY1" fmla="*/ 0 h 2743200"/>
              <a:gd name="connsiteX2" fmla="*/ 5310051 w 5310051"/>
              <a:gd name="connsiteY2" fmla="*/ 2743200 h 2743200"/>
              <a:gd name="connsiteX3" fmla="*/ 0 w 5310051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0051" h="2743200">
                <a:moveTo>
                  <a:pt x="0" y="0"/>
                </a:moveTo>
                <a:lnTo>
                  <a:pt x="5310051" y="0"/>
                </a:lnTo>
                <a:lnTo>
                  <a:pt x="5310051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ED50183-F22F-486C-B828-F1B1E0C06A6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96150" y="3519582"/>
            <a:ext cx="5310051" cy="2743200"/>
          </a:xfrm>
          <a:custGeom>
            <a:avLst/>
            <a:gdLst>
              <a:gd name="connsiteX0" fmla="*/ 0 w 5310051"/>
              <a:gd name="connsiteY0" fmla="*/ 0 h 2743200"/>
              <a:gd name="connsiteX1" fmla="*/ 5310051 w 5310051"/>
              <a:gd name="connsiteY1" fmla="*/ 0 h 2743200"/>
              <a:gd name="connsiteX2" fmla="*/ 5310051 w 5310051"/>
              <a:gd name="connsiteY2" fmla="*/ 2743200 h 2743200"/>
              <a:gd name="connsiteX3" fmla="*/ 0 w 5310051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0051" h="2743200">
                <a:moveTo>
                  <a:pt x="0" y="0"/>
                </a:moveTo>
                <a:lnTo>
                  <a:pt x="5310051" y="0"/>
                </a:lnTo>
                <a:lnTo>
                  <a:pt x="5310051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731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888A34-2784-4695-A1A5-3059BDD1D3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8130" y="178860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8FDBC57-1289-4F09-B59F-E812AAC754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0798" y="3526118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0CFD23-E920-4973-8B03-39F7134921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798" y="178860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E0651D3-83FA-4472-B233-8A4F15FD249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98130" y="3526118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552FD-B701-4F7D-BFE8-BA41AB15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3DE53-4460-49F9-874E-7781378DD257}" type="datetime1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986BA-95B3-4F35-BF44-E6BFA4F8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D34D6-CC58-4D2E-9F9B-FFA017E0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0E97-F8FC-404B-9D0C-608162862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97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65F20C-CC44-4C0E-85D1-61FADF1657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119" y="0"/>
            <a:ext cx="6112119" cy="6858000"/>
          </a:xfrm>
          <a:custGeom>
            <a:avLst/>
            <a:gdLst>
              <a:gd name="connsiteX0" fmla="*/ 0 w 6112119"/>
              <a:gd name="connsiteY0" fmla="*/ 0 h 6858000"/>
              <a:gd name="connsiteX1" fmla="*/ 6112119 w 6112119"/>
              <a:gd name="connsiteY1" fmla="*/ 0 h 6858000"/>
              <a:gd name="connsiteX2" fmla="*/ 6112119 w 6112119"/>
              <a:gd name="connsiteY2" fmla="*/ 6858000 h 6858000"/>
              <a:gd name="connsiteX3" fmla="*/ 0 w 611211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2119" h="6858000">
                <a:moveTo>
                  <a:pt x="0" y="0"/>
                </a:moveTo>
                <a:lnTo>
                  <a:pt x="6112119" y="0"/>
                </a:lnTo>
                <a:lnTo>
                  <a:pt x="611211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7589B-61CC-44EF-8601-A5359023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12C99-A104-493C-A332-2785369C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5D29C-DD07-4E7F-BA52-8860BFC5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174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BF4886-9749-4B05-9C16-FFED127035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8650" y="1099753"/>
            <a:ext cx="3418702" cy="4658497"/>
          </a:xfrm>
          <a:custGeom>
            <a:avLst/>
            <a:gdLst>
              <a:gd name="connsiteX0" fmla="*/ 0 w 3418702"/>
              <a:gd name="connsiteY0" fmla="*/ 0 h 4658497"/>
              <a:gd name="connsiteX1" fmla="*/ 3418702 w 3418702"/>
              <a:gd name="connsiteY1" fmla="*/ 0 h 4658497"/>
              <a:gd name="connsiteX2" fmla="*/ 3418702 w 3418702"/>
              <a:gd name="connsiteY2" fmla="*/ 4658497 h 4658497"/>
              <a:gd name="connsiteX3" fmla="*/ 0 w 3418702"/>
              <a:gd name="connsiteY3" fmla="*/ 4658497 h 465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8702" h="4658497">
                <a:moveTo>
                  <a:pt x="0" y="0"/>
                </a:moveTo>
                <a:lnTo>
                  <a:pt x="3418702" y="0"/>
                </a:lnTo>
                <a:lnTo>
                  <a:pt x="3418702" y="4658497"/>
                </a:lnTo>
                <a:lnTo>
                  <a:pt x="0" y="46584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2514D-0A48-49DC-8848-D69D8AFA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0AE34-6070-49B5-BFF8-9E6D09C3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80090-31DC-459E-BE4C-30C935B2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394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8469A-3B5F-4714-BEE0-DB81090E8C9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5800" y="3488962"/>
            <a:ext cx="5410200" cy="2683239"/>
          </a:xfrm>
          <a:custGeom>
            <a:avLst/>
            <a:gdLst>
              <a:gd name="connsiteX0" fmla="*/ 0 w 5410200"/>
              <a:gd name="connsiteY0" fmla="*/ 0 h 2683239"/>
              <a:gd name="connsiteX1" fmla="*/ 5410200 w 5410200"/>
              <a:gd name="connsiteY1" fmla="*/ 0 h 2683239"/>
              <a:gd name="connsiteX2" fmla="*/ 5410200 w 5410200"/>
              <a:gd name="connsiteY2" fmla="*/ 2683239 h 2683239"/>
              <a:gd name="connsiteX3" fmla="*/ 0 w 5410200"/>
              <a:gd name="connsiteY3" fmla="*/ 26832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2683239">
                <a:moveTo>
                  <a:pt x="0" y="0"/>
                </a:moveTo>
                <a:lnTo>
                  <a:pt x="5410200" y="0"/>
                </a:lnTo>
                <a:lnTo>
                  <a:pt x="5410200" y="2683239"/>
                </a:lnTo>
                <a:lnTo>
                  <a:pt x="0" y="2683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37C47-F0E8-4D19-ACA3-BC3239A84B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800" y="685802"/>
            <a:ext cx="5410200" cy="2683239"/>
          </a:xfrm>
          <a:custGeom>
            <a:avLst/>
            <a:gdLst>
              <a:gd name="connsiteX0" fmla="*/ 0 w 5410200"/>
              <a:gd name="connsiteY0" fmla="*/ 0 h 2683239"/>
              <a:gd name="connsiteX1" fmla="*/ 5410200 w 5410200"/>
              <a:gd name="connsiteY1" fmla="*/ 0 h 2683239"/>
              <a:gd name="connsiteX2" fmla="*/ 5410200 w 5410200"/>
              <a:gd name="connsiteY2" fmla="*/ 2683239 h 2683239"/>
              <a:gd name="connsiteX3" fmla="*/ 0 w 5410200"/>
              <a:gd name="connsiteY3" fmla="*/ 26832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2683239">
                <a:moveTo>
                  <a:pt x="0" y="0"/>
                </a:moveTo>
                <a:lnTo>
                  <a:pt x="5410200" y="0"/>
                </a:lnTo>
                <a:lnTo>
                  <a:pt x="5410200" y="2683239"/>
                </a:lnTo>
                <a:lnTo>
                  <a:pt x="0" y="2683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3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0B717D-90D2-4845-9026-8202390EAE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27612" y="0"/>
            <a:ext cx="7264388" cy="6858000"/>
          </a:xfrm>
          <a:custGeom>
            <a:avLst/>
            <a:gdLst>
              <a:gd name="connsiteX0" fmla="*/ 0 w 7264388"/>
              <a:gd name="connsiteY0" fmla="*/ 0 h 6858000"/>
              <a:gd name="connsiteX1" fmla="*/ 7264388 w 7264388"/>
              <a:gd name="connsiteY1" fmla="*/ 0 h 6858000"/>
              <a:gd name="connsiteX2" fmla="*/ 7264388 w 7264388"/>
              <a:gd name="connsiteY2" fmla="*/ 6858000 h 6858000"/>
              <a:gd name="connsiteX3" fmla="*/ 2824122 w 7264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4388" h="6858000">
                <a:moveTo>
                  <a:pt x="0" y="0"/>
                </a:moveTo>
                <a:lnTo>
                  <a:pt x="7264388" y="0"/>
                </a:lnTo>
                <a:lnTo>
                  <a:pt x="7264388" y="6858000"/>
                </a:lnTo>
                <a:lnTo>
                  <a:pt x="2824122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C2833D8-ADFE-4E52-A506-47C5C3ABCC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800" y="4459706"/>
            <a:ext cx="2570747" cy="1636295"/>
          </a:xfrm>
          <a:custGeom>
            <a:avLst/>
            <a:gdLst>
              <a:gd name="connsiteX0" fmla="*/ 0 w 2570747"/>
              <a:gd name="connsiteY0" fmla="*/ 0 h 1636295"/>
              <a:gd name="connsiteX1" fmla="*/ 2570747 w 2570747"/>
              <a:gd name="connsiteY1" fmla="*/ 0 h 1636295"/>
              <a:gd name="connsiteX2" fmla="*/ 2570747 w 2570747"/>
              <a:gd name="connsiteY2" fmla="*/ 1636295 h 1636295"/>
              <a:gd name="connsiteX3" fmla="*/ 0 w 2570747"/>
              <a:gd name="connsiteY3" fmla="*/ 1636295 h 163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747" h="1636295">
                <a:moveTo>
                  <a:pt x="0" y="0"/>
                </a:moveTo>
                <a:lnTo>
                  <a:pt x="2570747" y="0"/>
                </a:lnTo>
                <a:lnTo>
                  <a:pt x="2570747" y="1636295"/>
                </a:lnTo>
                <a:lnTo>
                  <a:pt x="0" y="16362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40739-EC53-4A0E-BF34-E2EF5DC073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74B2-2E82-4158-B04B-4D29EAA55B23}" type="datetime1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4EE609-9F80-4F34-923B-48FD3B4DD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B5AC9A-5702-4A71-96F5-7B2F865A20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B86D-31D4-4D71-B5CB-D4DFF2B32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847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DC7C83-E53B-42A9-9700-74FC447846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7800" y="-1"/>
            <a:ext cx="6934200" cy="6858001"/>
          </a:xfrm>
          <a:custGeom>
            <a:avLst/>
            <a:gdLst>
              <a:gd name="connsiteX0" fmla="*/ 4151982 w 6934200"/>
              <a:gd name="connsiteY0" fmla="*/ 5489887 h 6858001"/>
              <a:gd name="connsiteX1" fmla="*/ 4332868 w 6934200"/>
              <a:gd name="connsiteY1" fmla="*/ 5573122 h 6858001"/>
              <a:gd name="connsiteX2" fmla="*/ 5321326 w 6934200"/>
              <a:gd name="connsiteY2" fmla="*/ 6560552 h 6858001"/>
              <a:gd name="connsiteX3" fmla="*/ 5385020 w 6934200"/>
              <a:gd name="connsiteY3" fmla="*/ 6834264 h 6858001"/>
              <a:gd name="connsiteX4" fmla="*/ 5368162 w 6934200"/>
              <a:gd name="connsiteY4" fmla="*/ 6858001 h 6858001"/>
              <a:gd name="connsiteX5" fmla="*/ 2937066 w 6934200"/>
              <a:gd name="connsiteY5" fmla="*/ 6858001 h 6858001"/>
              <a:gd name="connsiteX6" fmla="*/ 2920149 w 6934200"/>
              <a:gd name="connsiteY6" fmla="*/ 6834264 h 6858001"/>
              <a:gd name="connsiteX7" fmla="*/ 2982639 w 6934200"/>
              <a:gd name="connsiteY7" fmla="*/ 6560552 h 6858001"/>
              <a:gd name="connsiteX8" fmla="*/ 3971098 w 6934200"/>
              <a:gd name="connsiteY8" fmla="*/ 5573122 h 6858001"/>
              <a:gd name="connsiteX9" fmla="*/ 4151982 w 6934200"/>
              <a:gd name="connsiteY9" fmla="*/ 5489887 h 6858001"/>
              <a:gd name="connsiteX10" fmla="*/ 2702629 w 6934200"/>
              <a:gd name="connsiteY10" fmla="*/ 4036891 h 6858001"/>
              <a:gd name="connsiteX11" fmla="*/ 2869245 w 6934200"/>
              <a:gd name="connsiteY11" fmla="*/ 4103843 h 6858001"/>
              <a:gd name="connsiteX12" fmla="*/ 3886020 w 6934200"/>
              <a:gd name="connsiteY12" fmla="*/ 5120949 h 6858001"/>
              <a:gd name="connsiteX13" fmla="*/ 3884596 w 6934200"/>
              <a:gd name="connsiteY13" fmla="*/ 5455710 h 6858001"/>
              <a:gd name="connsiteX14" fmla="*/ 2870669 w 6934200"/>
              <a:gd name="connsiteY14" fmla="*/ 6469968 h 6858001"/>
              <a:gd name="connsiteX15" fmla="*/ 2703341 w 6934200"/>
              <a:gd name="connsiteY15" fmla="*/ 6540482 h 6858001"/>
              <a:gd name="connsiteX16" fmla="*/ 2536016 w 6934200"/>
              <a:gd name="connsiteY16" fmla="*/ 6469968 h 6858001"/>
              <a:gd name="connsiteX17" fmla="*/ 1522090 w 6934200"/>
              <a:gd name="connsiteY17" fmla="*/ 5455710 h 6858001"/>
              <a:gd name="connsiteX18" fmla="*/ 1522090 w 6934200"/>
              <a:gd name="connsiteY18" fmla="*/ 5118099 h 6858001"/>
              <a:gd name="connsiteX19" fmla="*/ 2534592 w 6934200"/>
              <a:gd name="connsiteY19" fmla="*/ 4106691 h 6858001"/>
              <a:gd name="connsiteX20" fmla="*/ 2702629 w 6934200"/>
              <a:gd name="connsiteY20" fmla="*/ 4036891 h 6858001"/>
              <a:gd name="connsiteX21" fmla="*/ 6934200 w 6934200"/>
              <a:gd name="connsiteY21" fmla="*/ 2679631 h 6858001"/>
              <a:gd name="connsiteX22" fmla="*/ 6934200 w 6934200"/>
              <a:gd name="connsiteY22" fmla="*/ 6858001 h 6858001"/>
              <a:gd name="connsiteX23" fmla="*/ 5817257 w 6934200"/>
              <a:gd name="connsiteY23" fmla="*/ 6858001 h 6858001"/>
              <a:gd name="connsiteX24" fmla="*/ 4569607 w 6934200"/>
              <a:gd name="connsiteY24" fmla="*/ 5610425 h 6858001"/>
              <a:gd name="connsiteX25" fmla="*/ 4408790 w 6934200"/>
              <a:gd name="connsiteY25" fmla="*/ 5238744 h 6858001"/>
              <a:gd name="connsiteX26" fmla="*/ 4534029 w 6934200"/>
              <a:gd name="connsiteY26" fmla="*/ 4919753 h 6858001"/>
              <a:gd name="connsiteX27" fmla="*/ 4565338 w 6934200"/>
              <a:gd name="connsiteY27" fmla="*/ 4887000 h 6858001"/>
              <a:gd name="connsiteX28" fmla="*/ 6621806 w 6934200"/>
              <a:gd name="connsiteY28" fmla="*/ 2829228 h 6858001"/>
              <a:gd name="connsiteX29" fmla="*/ 6885979 w 6934200"/>
              <a:gd name="connsiteY29" fmla="*/ 2683238 h 6858001"/>
              <a:gd name="connsiteX30" fmla="*/ 1278144 w 6934200"/>
              <a:gd name="connsiteY30" fmla="*/ 2580670 h 6858001"/>
              <a:gd name="connsiteX31" fmla="*/ 1446854 w 6934200"/>
              <a:gd name="connsiteY31" fmla="*/ 2652228 h 6858001"/>
              <a:gd name="connsiteX32" fmla="*/ 2457692 w 6934200"/>
              <a:gd name="connsiteY32" fmla="*/ 3664731 h 6858001"/>
              <a:gd name="connsiteX33" fmla="*/ 2459116 w 6934200"/>
              <a:gd name="connsiteY33" fmla="*/ 4002232 h 6858001"/>
              <a:gd name="connsiteX34" fmla="*/ 1445431 w 6934200"/>
              <a:gd name="connsiteY34" fmla="*/ 5014735 h 6858001"/>
              <a:gd name="connsiteX35" fmla="*/ 1277433 w 6934200"/>
              <a:gd name="connsiteY35" fmla="*/ 5085226 h 6858001"/>
              <a:gd name="connsiteX36" fmla="*/ 1109433 w 6934200"/>
              <a:gd name="connsiteY36" fmla="*/ 5014735 h 6858001"/>
              <a:gd name="connsiteX37" fmla="*/ 95749 w 6934200"/>
              <a:gd name="connsiteY37" fmla="*/ 4000807 h 6858001"/>
              <a:gd name="connsiteX38" fmla="*/ 27410 w 6934200"/>
              <a:gd name="connsiteY38" fmla="*/ 3831345 h 6858001"/>
              <a:gd name="connsiteX39" fmla="*/ 95749 w 6934200"/>
              <a:gd name="connsiteY39" fmla="*/ 3666154 h 6858001"/>
              <a:gd name="connsiteX40" fmla="*/ 1109433 w 6934200"/>
              <a:gd name="connsiteY40" fmla="*/ 2652228 h 6858001"/>
              <a:gd name="connsiteX41" fmla="*/ 1278144 w 6934200"/>
              <a:gd name="connsiteY41" fmla="*/ 2580670 h 6858001"/>
              <a:gd name="connsiteX42" fmla="*/ 6544997 w 6934200"/>
              <a:gd name="connsiteY42" fmla="*/ 0 h 6858001"/>
              <a:gd name="connsiteX43" fmla="*/ 6934200 w 6934200"/>
              <a:gd name="connsiteY43" fmla="*/ 0 h 6858001"/>
              <a:gd name="connsiteX44" fmla="*/ 6934200 w 6934200"/>
              <a:gd name="connsiteY44" fmla="*/ 2182257 h 6858001"/>
              <a:gd name="connsiteX45" fmla="*/ 6916211 w 6934200"/>
              <a:gd name="connsiteY45" fmla="*/ 2180358 h 6858001"/>
              <a:gd name="connsiteX46" fmla="*/ 6782288 w 6934200"/>
              <a:gd name="connsiteY46" fmla="*/ 2102696 h 6858001"/>
              <a:gd name="connsiteX47" fmla="*/ 5792932 w 6934200"/>
              <a:gd name="connsiteY47" fmla="*/ 1112811 h 6858001"/>
              <a:gd name="connsiteX48" fmla="*/ 5792932 w 6934200"/>
              <a:gd name="connsiteY48" fmla="*/ 752465 h 6858001"/>
              <a:gd name="connsiteX49" fmla="*/ 4693787 w 6934200"/>
              <a:gd name="connsiteY49" fmla="*/ 0 h 6858001"/>
              <a:gd name="connsiteX50" fmla="*/ 6361118 w 6934200"/>
              <a:gd name="connsiteY50" fmla="*/ 0 h 6858001"/>
              <a:gd name="connsiteX51" fmla="*/ 5690804 w 6934200"/>
              <a:gd name="connsiteY51" fmla="*/ 668853 h 6858001"/>
              <a:gd name="connsiteX52" fmla="*/ 5526807 w 6934200"/>
              <a:gd name="connsiteY52" fmla="*/ 735931 h 6858001"/>
              <a:gd name="connsiteX53" fmla="*/ 5361741 w 6934200"/>
              <a:gd name="connsiteY53" fmla="*/ 667428 h 6858001"/>
              <a:gd name="connsiteX54" fmla="*/ 3725646 w 6934200"/>
              <a:gd name="connsiteY54" fmla="*/ 0 h 6858001"/>
              <a:gd name="connsiteX55" fmla="*/ 4504712 w 6934200"/>
              <a:gd name="connsiteY55" fmla="*/ 0 h 6858001"/>
              <a:gd name="connsiteX56" fmla="*/ 6529718 w 6934200"/>
              <a:gd name="connsiteY56" fmla="*/ 2023835 h 6858001"/>
              <a:gd name="connsiteX57" fmla="*/ 6686412 w 6934200"/>
              <a:gd name="connsiteY57" fmla="*/ 2384026 h 6858001"/>
              <a:gd name="connsiteX58" fmla="*/ 6539688 w 6934200"/>
              <a:gd name="connsiteY58" fmla="*/ 2732828 h 6858001"/>
              <a:gd name="connsiteX59" fmla="*/ 4462758 w 6934200"/>
              <a:gd name="connsiteY59" fmla="*/ 4807133 h 6858001"/>
              <a:gd name="connsiteX60" fmla="*/ 4121587 w 6934200"/>
              <a:gd name="connsiteY60" fmla="*/ 4953951 h 6858001"/>
              <a:gd name="connsiteX61" fmla="*/ 3776145 w 6934200"/>
              <a:gd name="connsiteY61" fmla="*/ 4815674 h 6858001"/>
              <a:gd name="connsiteX62" fmla="*/ 3753353 w 6934200"/>
              <a:gd name="connsiteY62" fmla="*/ 4794320 h 6858001"/>
              <a:gd name="connsiteX63" fmla="*/ 1706339 w 6934200"/>
              <a:gd name="connsiteY63" fmla="*/ 2749912 h 6858001"/>
              <a:gd name="connsiteX64" fmla="*/ 1552493 w 6934200"/>
              <a:gd name="connsiteY64" fmla="*/ 2475142 h 6858001"/>
              <a:gd name="connsiteX65" fmla="*/ 1662179 w 6934200"/>
              <a:gd name="connsiteY65" fmla="*/ 2065121 h 6858001"/>
              <a:gd name="connsiteX66" fmla="*/ 1694943 w 6934200"/>
              <a:gd name="connsiteY66" fmla="*/ 2029531 h 6858001"/>
              <a:gd name="connsiteX67" fmla="*/ 1864132 w 6934200"/>
              <a:gd name="connsiteY67" fmla="*/ 0 h 6858001"/>
              <a:gd name="connsiteX68" fmla="*/ 3543730 w 6934200"/>
              <a:gd name="connsiteY68" fmla="*/ 0 h 6858001"/>
              <a:gd name="connsiteX69" fmla="*/ 2872758 w 6934200"/>
              <a:gd name="connsiteY69" fmla="*/ 670881 h 6858001"/>
              <a:gd name="connsiteX70" fmla="*/ 2703930 w 6934200"/>
              <a:gd name="connsiteY70" fmla="*/ 741928 h 6858001"/>
              <a:gd name="connsiteX71" fmla="*/ 2535101 w 6934200"/>
              <a:gd name="connsiteY71" fmla="*/ 670881 h 6858001"/>
              <a:gd name="connsiteX72" fmla="*/ 853625 w 6934200"/>
              <a:gd name="connsiteY72" fmla="*/ 0 h 6858001"/>
              <a:gd name="connsiteX73" fmla="*/ 1655637 w 6934200"/>
              <a:gd name="connsiteY73" fmla="*/ 0 h 6858001"/>
              <a:gd name="connsiteX74" fmla="*/ 2434296 w 6934200"/>
              <a:gd name="connsiteY74" fmla="*/ 778769 h 6858001"/>
              <a:gd name="connsiteX75" fmla="*/ 2434296 w 6934200"/>
              <a:gd name="connsiteY75" fmla="*/ 1117694 h 6858001"/>
              <a:gd name="connsiteX76" fmla="*/ 1423360 w 6934200"/>
              <a:gd name="connsiteY76" fmla="*/ 2130197 h 6858001"/>
              <a:gd name="connsiteX77" fmla="*/ 1254632 w 6934200"/>
              <a:gd name="connsiteY77" fmla="*/ 2200510 h 6858001"/>
              <a:gd name="connsiteX78" fmla="*/ 1085905 w 6934200"/>
              <a:gd name="connsiteY78" fmla="*/ 2128773 h 6858001"/>
              <a:gd name="connsiteX79" fmla="*/ 73543 w 6934200"/>
              <a:gd name="connsiteY79" fmla="*/ 1117694 h 6858001"/>
              <a:gd name="connsiteX80" fmla="*/ 5198 w 6934200"/>
              <a:gd name="connsiteY80" fmla="*/ 979560 h 6858001"/>
              <a:gd name="connsiteX81" fmla="*/ 5198 w 6934200"/>
              <a:gd name="connsiteY81" fmla="*/ 978395 h 6858001"/>
              <a:gd name="connsiteX82" fmla="*/ 4799 w 6934200"/>
              <a:gd name="connsiteY82" fmla="*/ 979416 h 6858001"/>
              <a:gd name="connsiteX83" fmla="*/ 0 w 6934200"/>
              <a:gd name="connsiteY83" fmla="*/ 979416 h 6858001"/>
              <a:gd name="connsiteX84" fmla="*/ 0 w 6934200"/>
              <a:gd name="connsiteY84" fmla="*/ 918466 h 6858001"/>
              <a:gd name="connsiteX85" fmla="*/ 4799 w 6934200"/>
              <a:gd name="connsiteY85" fmla="*/ 917048 h 6858001"/>
              <a:gd name="connsiteX86" fmla="*/ 5198 w 6934200"/>
              <a:gd name="connsiteY86" fmla="*/ 918104 h 6858001"/>
              <a:gd name="connsiteX87" fmla="*/ 5198 w 6934200"/>
              <a:gd name="connsiteY87" fmla="*/ 916902 h 6858001"/>
              <a:gd name="connsiteX88" fmla="*/ 72119 w 6934200"/>
              <a:gd name="connsiteY88" fmla="*/ 78161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934200" h="6858001">
                <a:moveTo>
                  <a:pt x="4151982" y="5489887"/>
                </a:moveTo>
                <a:cubicBezTo>
                  <a:pt x="4214652" y="5489887"/>
                  <a:pt x="4277320" y="5517632"/>
                  <a:pt x="4332868" y="5573122"/>
                </a:cubicBezTo>
                <a:cubicBezTo>
                  <a:pt x="4663304" y="5901790"/>
                  <a:pt x="4992316" y="6230459"/>
                  <a:pt x="5321326" y="6560552"/>
                </a:cubicBezTo>
                <a:cubicBezTo>
                  <a:pt x="5404649" y="6643785"/>
                  <a:pt x="5426280" y="6743026"/>
                  <a:pt x="5385020" y="6834264"/>
                </a:cubicBezTo>
                <a:lnTo>
                  <a:pt x="5368162" y="6858001"/>
                </a:lnTo>
                <a:lnTo>
                  <a:pt x="2937066" y="6858001"/>
                </a:lnTo>
                <a:lnTo>
                  <a:pt x="2920149" y="6834264"/>
                </a:lnTo>
                <a:cubicBezTo>
                  <a:pt x="2878489" y="6743026"/>
                  <a:pt x="2899319" y="6643785"/>
                  <a:pt x="2982639" y="6560552"/>
                </a:cubicBezTo>
                <a:cubicBezTo>
                  <a:pt x="3313075" y="6230459"/>
                  <a:pt x="3642086" y="5901790"/>
                  <a:pt x="3971098" y="5573122"/>
                </a:cubicBezTo>
                <a:cubicBezTo>
                  <a:pt x="4026645" y="5517632"/>
                  <a:pt x="4089314" y="5489887"/>
                  <a:pt x="4151982" y="5489887"/>
                </a:cubicBezTo>
                <a:close/>
                <a:moveTo>
                  <a:pt x="2702629" y="4036891"/>
                </a:moveTo>
                <a:cubicBezTo>
                  <a:pt x="2768138" y="4035465"/>
                  <a:pt x="2823675" y="4058258"/>
                  <a:pt x="2869245" y="4103843"/>
                </a:cubicBezTo>
                <a:cubicBezTo>
                  <a:pt x="3208169" y="4442877"/>
                  <a:pt x="3547095" y="4780488"/>
                  <a:pt x="3886020" y="5120949"/>
                </a:cubicBezTo>
                <a:cubicBezTo>
                  <a:pt x="3978584" y="5214966"/>
                  <a:pt x="3978584" y="5361693"/>
                  <a:pt x="3884596" y="5455710"/>
                </a:cubicBezTo>
                <a:cubicBezTo>
                  <a:pt x="3547095" y="5794746"/>
                  <a:pt x="3209593" y="6132357"/>
                  <a:pt x="2870669" y="6469968"/>
                </a:cubicBezTo>
                <a:cubicBezTo>
                  <a:pt x="2823675" y="6516977"/>
                  <a:pt x="2763510" y="6540482"/>
                  <a:pt x="2703341" y="6540482"/>
                </a:cubicBezTo>
                <a:cubicBezTo>
                  <a:pt x="2643177" y="6540482"/>
                  <a:pt x="2583010" y="6516977"/>
                  <a:pt x="2536016" y="6469968"/>
                </a:cubicBezTo>
                <a:cubicBezTo>
                  <a:pt x="2197091" y="6132357"/>
                  <a:pt x="1859589" y="5794746"/>
                  <a:pt x="1522090" y="5455710"/>
                </a:cubicBezTo>
                <a:cubicBezTo>
                  <a:pt x="1426676" y="5360269"/>
                  <a:pt x="1426676" y="5213543"/>
                  <a:pt x="1522090" y="5118099"/>
                </a:cubicBezTo>
                <a:cubicBezTo>
                  <a:pt x="1859589" y="4780488"/>
                  <a:pt x="2197091" y="4444302"/>
                  <a:pt x="2534592" y="4106691"/>
                </a:cubicBezTo>
                <a:cubicBezTo>
                  <a:pt x="2580162" y="4059682"/>
                  <a:pt x="2637124" y="4036891"/>
                  <a:pt x="2702629" y="4036891"/>
                </a:cubicBezTo>
                <a:close/>
                <a:moveTo>
                  <a:pt x="6934200" y="2679631"/>
                </a:moveTo>
                <a:lnTo>
                  <a:pt x="6934200" y="6858001"/>
                </a:lnTo>
                <a:lnTo>
                  <a:pt x="5817257" y="6858001"/>
                </a:lnTo>
                <a:lnTo>
                  <a:pt x="4569607" y="5610425"/>
                </a:lnTo>
                <a:cubicBezTo>
                  <a:pt x="4467140" y="5506468"/>
                  <a:pt x="4407368" y="5385422"/>
                  <a:pt x="4408790" y="5238744"/>
                </a:cubicBezTo>
                <a:cubicBezTo>
                  <a:pt x="4410214" y="5116274"/>
                  <a:pt x="4452908" y="5009470"/>
                  <a:pt x="4534029" y="4919753"/>
                </a:cubicBezTo>
                <a:cubicBezTo>
                  <a:pt x="4543991" y="4908361"/>
                  <a:pt x="4553953" y="4896968"/>
                  <a:pt x="4565338" y="4887000"/>
                </a:cubicBezTo>
                <a:cubicBezTo>
                  <a:pt x="5249878" y="4200601"/>
                  <a:pt x="5935842" y="3515627"/>
                  <a:pt x="6621806" y="2829228"/>
                </a:cubicBezTo>
                <a:cubicBezTo>
                  <a:pt x="6698657" y="2752328"/>
                  <a:pt x="6785914" y="2701862"/>
                  <a:pt x="6885979" y="2683238"/>
                </a:cubicBezTo>
                <a:close/>
                <a:moveTo>
                  <a:pt x="1278144" y="2580670"/>
                </a:moveTo>
                <a:cubicBezTo>
                  <a:pt x="1338652" y="2580670"/>
                  <a:pt x="1399159" y="2604522"/>
                  <a:pt x="1446854" y="2652228"/>
                </a:cubicBezTo>
                <a:cubicBezTo>
                  <a:pt x="1784276" y="2989729"/>
                  <a:pt x="2121696" y="3325806"/>
                  <a:pt x="2457692" y="3664731"/>
                </a:cubicBezTo>
                <a:cubicBezTo>
                  <a:pt x="2553081" y="3760142"/>
                  <a:pt x="2554506" y="3906820"/>
                  <a:pt x="2459116" y="4002232"/>
                </a:cubicBezTo>
                <a:cubicBezTo>
                  <a:pt x="2121696" y="4339733"/>
                  <a:pt x="1782851" y="4678659"/>
                  <a:pt x="1445431" y="5014735"/>
                </a:cubicBezTo>
                <a:cubicBezTo>
                  <a:pt x="1398447" y="5061728"/>
                  <a:pt x="1337940" y="5085226"/>
                  <a:pt x="1277433" y="5085226"/>
                </a:cubicBezTo>
                <a:cubicBezTo>
                  <a:pt x="1216925" y="5085226"/>
                  <a:pt x="1156415" y="5061728"/>
                  <a:pt x="1109433" y="5014735"/>
                </a:cubicBezTo>
                <a:cubicBezTo>
                  <a:pt x="772013" y="4677234"/>
                  <a:pt x="433168" y="4339733"/>
                  <a:pt x="95749" y="4000807"/>
                </a:cubicBezTo>
                <a:cubicBezTo>
                  <a:pt x="50189" y="3955237"/>
                  <a:pt x="25985" y="3898276"/>
                  <a:pt x="27410" y="3831345"/>
                </a:cubicBezTo>
                <a:cubicBezTo>
                  <a:pt x="27410" y="3767263"/>
                  <a:pt x="50189" y="3711724"/>
                  <a:pt x="95749" y="3666154"/>
                </a:cubicBezTo>
                <a:cubicBezTo>
                  <a:pt x="433168" y="3327230"/>
                  <a:pt x="770589" y="2989729"/>
                  <a:pt x="1109433" y="2652228"/>
                </a:cubicBezTo>
                <a:cubicBezTo>
                  <a:pt x="1157128" y="2604522"/>
                  <a:pt x="1217636" y="2580670"/>
                  <a:pt x="1278144" y="2580670"/>
                </a:cubicBezTo>
                <a:close/>
                <a:moveTo>
                  <a:pt x="6544997" y="0"/>
                </a:moveTo>
                <a:lnTo>
                  <a:pt x="6934200" y="0"/>
                </a:lnTo>
                <a:lnTo>
                  <a:pt x="6934200" y="2182257"/>
                </a:lnTo>
                <a:lnTo>
                  <a:pt x="6916211" y="2180358"/>
                </a:lnTo>
                <a:cubicBezTo>
                  <a:pt x="6869568" y="2170194"/>
                  <a:pt x="6823926" y="2144357"/>
                  <a:pt x="6782288" y="2102696"/>
                </a:cubicBezTo>
                <a:cubicBezTo>
                  <a:pt x="6453450" y="1772259"/>
                  <a:pt x="6123191" y="1441823"/>
                  <a:pt x="5792932" y="1112811"/>
                </a:cubicBezTo>
                <a:cubicBezTo>
                  <a:pt x="5683321" y="1003141"/>
                  <a:pt x="5683321" y="862136"/>
                  <a:pt x="5792932" y="752465"/>
                </a:cubicBezTo>
                <a:close/>
                <a:moveTo>
                  <a:pt x="4693787" y="0"/>
                </a:moveTo>
                <a:lnTo>
                  <a:pt x="6361118" y="0"/>
                </a:lnTo>
                <a:lnTo>
                  <a:pt x="5690804" y="668853"/>
                </a:lnTo>
                <a:cubicBezTo>
                  <a:pt x="5645932" y="713689"/>
                  <a:pt x="5586458" y="736110"/>
                  <a:pt x="5526807" y="735931"/>
                </a:cubicBezTo>
                <a:cubicBezTo>
                  <a:pt x="5467156" y="735753"/>
                  <a:pt x="5407326" y="712977"/>
                  <a:pt x="5361741" y="667428"/>
                </a:cubicBezTo>
                <a:close/>
                <a:moveTo>
                  <a:pt x="3725646" y="0"/>
                </a:moveTo>
                <a:lnTo>
                  <a:pt x="4504712" y="0"/>
                </a:lnTo>
                <a:lnTo>
                  <a:pt x="6529718" y="2023835"/>
                </a:lnTo>
                <a:cubicBezTo>
                  <a:pt x="6629432" y="2123492"/>
                  <a:pt x="6683562" y="2241658"/>
                  <a:pt x="6686412" y="2384026"/>
                </a:cubicBezTo>
                <a:cubicBezTo>
                  <a:pt x="6683562" y="2519276"/>
                  <a:pt x="6635129" y="2636018"/>
                  <a:pt x="6539688" y="2732828"/>
                </a:cubicBezTo>
                <a:cubicBezTo>
                  <a:pt x="5847378" y="3424738"/>
                  <a:pt x="5155068" y="4116646"/>
                  <a:pt x="4462758" y="4807133"/>
                </a:cubicBezTo>
                <a:cubicBezTo>
                  <a:pt x="4365892" y="4903943"/>
                  <a:pt x="4244096" y="4952705"/>
                  <a:pt x="4121587" y="4953951"/>
                </a:cubicBezTo>
                <a:cubicBezTo>
                  <a:pt x="3999080" y="4955196"/>
                  <a:pt x="3875860" y="4908926"/>
                  <a:pt x="3776145" y="4815674"/>
                </a:cubicBezTo>
                <a:cubicBezTo>
                  <a:pt x="3767599" y="4808556"/>
                  <a:pt x="3760476" y="4801437"/>
                  <a:pt x="3753353" y="4794320"/>
                </a:cubicBezTo>
                <a:cubicBezTo>
                  <a:pt x="3071016" y="4112377"/>
                  <a:pt x="2388678" y="3430432"/>
                  <a:pt x="1706339" y="2749912"/>
                </a:cubicBezTo>
                <a:cubicBezTo>
                  <a:pt x="1629415" y="2671611"/>
                  <a:pt x="1572436" y="2584764"/>
                  <a:pt x="1552493" y="2475142"/>
                </a:cubicBezTo>
                <a:cubicBezTo>
                  <a:pt x="1525427" y="2321385"/>
                  <a:pt x="1562463" y="2184712"/>
                  <a:pt x="1662179" y="2065121"/>
                </a:cubicBezTo>
                <a:cubicBezTo>
                  <a:pt x="1672151" y="2052309"/>
                  <a:pt x="1683547" y="2040919"/>
                  <a:pt x="1694943" y="2029531"/>
                </a:cubicBezTo>
                <a:close/>
                <a:moveTo>
                  <a:pt x="1864132" y="0"/>
                </a:moveTo>
                <a:lnTo>
                  <a:pt x="3543730" y="0"/>
                </a:lnTo>
                <a:lnTo>
                  <a:pt x="2872758" y="670881"/>
                </a:lnTo>
                <a:cubicBezTo>
                  <a:pt x="2825031" y="717892"/>
                  <a:pt x="2764481" y="741752"/>
                  <a:pt x="2703930" y="741928"/>
                </a:cubicBezTo>
                <a:cubicBezTo>
                  <a:pt x="2643380" y="742108"/>
                  <a:pt x="2582831" y="718601"/>
                  <a:pt x="2535101" y="670881"/>
                </a:cubicBezTo>
                <a:close/>
                <a:moveTo>
                  <a:pt x="853625" y="0"/>
                </a:moveTo>
                <a:lnTo>
                  <a:pt x="1655637" y="0"/>
                </a:lnTo>
                <a:lnTo>
                  <a:pt x="2434296" y="778769"/>
                </a:lnTo>
                <a:cubicBezTo>
                  <a:pt x="2531119" y="875605"/>
                  <a:pt x="2531119" y="1022282"/>
                  <a:pt x="2434296" y="1117694"/>
                </a:cubicBezTo>
                <a:cubicBezTo>
                  <a:pt x="2098265" y="1456619"/>
                  <a:pt x="1760812" y="1792696"/>
                  <a:pt x="1423360" y="2130197"/>
                </a:cubicBezTo>
                <a:cubicBezTo>
                  <a:pt x="1375659" y="2177191"/>
                  <a:pt x="1315146" y="2200689"/>
                  <a:pt x="1254632" y="2200510"/>
                </a:cubicBezTo>
                <a:cubicBezTo>
                  <a:pt x="1194118" y="2200332"/>
                  <a:pt x="1133605" y="2176479"/>
                  <a:pt x="1085905" y="2128773"/>
                </a:cubicBezTo>
                <a:cubicBezTo>
                  <a:pt x="748451" y="1792696"/>
                  <a:pt x="410997" y="1455196"/>
                  <a:pt x="73543" y="1117694"/>
                </a:cubicBezTo>
                <a:cubicBezTo>
                  <a:pt x="35099" y="1079244"/>
                  <a:pt x="12317" y="1033674"/>
                  <a:pt x="5198" y="979560"/>
                </a:cubicBezTo>
                <a:lnTo>
                  <a:pt x="5198" y="978395"/>
                </a:lnTo>
                <a:lnTo>
                  <a:pt x="4799" y="979416"/>
                </a:lnTo>
                <a:cubicBezTo>
                  <a:pt x="3200" y="979416"/>
                  <a:pt x="1600" y="979416"/>
                  <a:pt x="0" y="979416"/>
                </a:cubicBezTo>
                <a:cubicBezTo>
                  <a:pt x="0" y="959572"/>
                  <a:pt x="0" y="938309"/>
                  <a:pt x="0" y="918466"/>
                </a:cubicBezTo>
                <a:cubicBezTo>
                  <a:pt x="1600" y="917048"/>
                  <a:pt x="3200" y="917048"/>
                  <a:pt x="4799" y="917048"/>
                </a:cubicBezTo>
                <a:lnTo>
                  <a:pt x="5198" y="918104"/>
                </a:lnTo>
                <a:lnTo>
                  <a:pt x="5198" y="916902"/>
                </a:lnTo>
                <a:cubicBezTo>
                  <a:pt x="12317" y="864212"/>
                  <a:pt x="33676" y="818642"/>
                  <a:pt x="72119" y="78161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EABC9-4951-4F8E-8E33-E0A52572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01584-8CC2-449F-B848-BEEDBC4D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39D8A-F0E6-4862-BB22-70378CDD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488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2FE5AD5-B930-4F6E-81F0-5F4F77770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08904" y="2784704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302EF8D-E183-4B1D-995C-87B88E837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3791" y="2784704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2316FBB-EDFA-4C2B-B08B-96B1C93C31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78677" y="2784704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362E428-5D90-4FD5-9499-DE169DD8C1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08904" y="4266086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AE656FB-09B6-427B-98AC-9AD90C856E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93791" y="4266085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A641D39-36D0-4395-B0D4-0DA2243FDB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78677" y="4266085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AB0ABE-56E8-4AE3-94FE-CDFD4977D7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5409"/>
            <a:ext cx="4625500" cy="5722591"/>
          </a:xfrm>
          <a:custGeom>
            <a:avLst/>
            <a:gdLst>
              <a:gd name="connsiteX0" fmla="*/ 0 w 4625500"/>
              <a:gd name="connsiteY0" fmla="*/ 0 h 5722591"/>
              <a:gd name="connsiteX1" fmla="*/ 4625500 w 4625500"/>
              <a:gd name="connsiteY1" fmla="*/ 0 h 5722591"/>
              <a:gd name="connsiteX2" fmla="*/ 4625500 w 4625500"/>
              <a:gd name="connsiteY2" fmla="*/ 5722591 h 5722591"/>
              <a:gd name="connsiteX3" fmla="*/ 0 w 4625500"/>
              <a:gd name="connsiteY3" fmla="*/ 5722591 h 57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500" h="5722591">
                <a:moveTo>
                  <a:pt x="0" y="0"/>
                </a:moveTo>
                <a:lnTo>
                  <a:pt x="4625500" y="0"/>
                </a:lnTo>
                <a:lnTo>
                  <a:pt x="4625500" y="5722591"/>
                </a:lnTo>
                <a:lnTo>
                  <a:pt x="0" y="5722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D7871-EFD1-49A7-82C3-EA88DD81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CC735-5359-4B7A-BDB8-BDADEB17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ADE28-A2BD-4E28-A5A6-B301C4D5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793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4171E44-9BBB-4E3E-981E-55CC4D977C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607158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BFFAFFC-46B7-44AA-9E66-246446BFEF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82978" y="607158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B8FD6AF-0AD2-4B3D-8C95-A46294CAAF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0156" y="607158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7D9B6C0-BE8C-49A7-9724-002BA96EF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20196" y="607158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5D9EB2-2430-4802-A590-286D165640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3018" y="3075201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B800892-FC87-4F6E-A5FA-3A935554C5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00" y="3075201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A8AEC1E-4BAE-40DC-ABBC-55DC1F4F58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25840" y="3075201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AEC2BD3-272F-41BF-82AC-5CC6ADB19B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63058" y="3075201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7FD68-AA87-43A6-B233-AB612798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D7EF3-E892-4AA8-90E4-578B4B8C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ADFE8-2C1F-46C1-B190-D48B81D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1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2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FB103B7-320F-6E48-9FF3-862031182A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" y="1700213"/>
            <a:ext cx="338750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1C0CDF75-5C65-324A-AB2A-525534F77B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6792" y="1700213"/>
            <a:ext cx="338750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0A7BE42-B634-7946-9035-65D3F2F26E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" y="3910352"/>
            <a:ext cx="338750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7BB8AB7D-0A37-754A-946F-80C01829BA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6792" y="3910352"/>
            <a:ext cx="3387507" cy="2057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E6BAC-55A2-2A48-8338-A1DDCCD850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BD7D1-B5DF-344D-8283-74E37C2ADB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AAAD9D-D47F-F54E-A6F2-4F98A328C2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548" y="491744"/>
            <a:ext cx="8375904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126CDA2-9073-46CC-B648-20D83770F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7499" y="1700213"/>
            <a:ext cx="3973132" cy="424772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92BCBD-E91C-4F20-BD96-246B031F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D6EED7D-1966-C562-E6D3-CF7F8FD795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F5BAA-5946-4DA5-47A2-7FB3C80FBE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44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78DBAC-5866-4089-A9F8-89B2A881EB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9715" y="1342540"/>
            <a:ext cx="3936570" cy="3936570"/>
          </a:xfrm>
          <a:custGeom>
            <a:avLst/>
            <a:gdLst>
              <a:gd name="connsiteX0" fmla="*/ 0 w 3936570"/>
              <a:gd name="connsiteY0" fmla="*/ 0 h 3936570"/>
              <a:gd name="connsiteX1" fmla="*/ 3936570 w 3936570"/>
              <a:gd name="connsiteY1" fmla="*/ 0 h 3936570"/>
              <a:gd name="connsiteX2" fmla="*/ 3936570 w 3936570"/>
              <a:gd name="connsiteY2" fmla="*/ 3936570 h 3936570"/>
              <a:gd name="connsiteX3" fmla="*/ 0 w 3936570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6570" h="3936570">
                <a:moveTo>
                  <a:pt x="0" y="0"/>
                </a:moveTo>
                <a:lnTo>
                  <a:pt x="3936570" y="0"/>
                </a:lnTo>
                <a:lnTo>
                  <a:pt x="3936570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5F8540-C037-42A9-A4E4-3AD5C4EAF8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4576" y="1342540"/>
            <a:ext cx="2978258" cy="3936570"/>
          </a:xfrm>
          <a:custGeom>
            <a:avLst/>
            <a:gdLst>
              <a:gd name="connsiteX0" fmla="*/ 0 w 2978258"/>
              <a:gd name="connsiteY0" fmla="*/ 0 h 3936570"/>
              <a:gd name="connsiteX1" fmla="*/ 2978258 w 2978258"/>
              <a:gd name="connsiteY1" fmla="*/ 0 h 3936570"/>
              <a:gd name="connsiteX2" fmla="*/ 2978258 w 2978258"/>
              <a:gd name="connsiteY2" fmla="*/ 3936570 h 3936570"/>
              <a:gd name="connsiteX3" fmla="*/ 0 w 2978258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258" h="3936570">
                <a:moveTo>
                  <a:pt x="0" y="0"/>
                </a:moveTo>
                <a:lnTo>
                  <a:pt x="2978258" y="0"/>
                </a:lnTo>
                <a:lnTo>
                  <a:pt x="2978258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CBA3-BCA1-402B-A889-77EBDA24FE6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B915-A113-4DD5-ADC6-E33CC57E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4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1142526-ED0A-4315-81C0-33F8E33D7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5715" y="1342540"/>
            <a:ext cx="3936570" cy="3936570"/>
          </a:xfrm>
          <a:custGeom>
            <a:avLst/>
            <a:gdLst>
              <a:gd name="connsiteX0" fmla="*/ 0 w 3936570"/>
              <a:gd name="connsiteY0" fmla="*/ 0 h 3936570"/>
              <a:gd name="connsiteX1" fmla="*/ 3936570 w 3936570"/>
              <a:gd name="connsiteY1" fmla="*/ 0 h 3936570"/>
              <a:gd name="connsiteX2" fmla="*/ 3936570 w 3936570"/>
              <a:gd name="connsiteY2" fmla="*/ 3936570 h 3936570"/>
              <a:gd name="connsiteX3" fmla="*/ 0 w 3936570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6570" h="3936570">
                <a:moveTo>
                  <a:pt x="0" y="0"/>
                </a:moveTo>
                <a:lnTo>
                  <a:pt x="3936570" y="0"/>
                </a:lnTo>
                <a:lnTo>
                  <a:pt x="3936570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5BD999D-7506-431C-BBE7-F37C505A63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8576" y="1342540"/>
            <a:ext cx="2978258" cy="3936570"/>
          </a:xfrm>
          <a:custGeom>
            <a:avLst/>
            <a:gdLst>
              <a:gd name="connsiteX0" fmla="*/ 0 w 2978258"/>
              <a:gd name="connsiteY0" fmla="*/ 0 h 3936570"/>
              <a:gd name="connsiteX1" fmla="*/ 2978258 w 2978258"/>
              <a:gd name="connsiteY1" fmla="*/ 0 h 3936570"/>
              <a:gd name="connsiteX2" fmla="*/ 2978258 w 2978258"/>
              <a:gd name="connsiteY2" fmla="*/ 3936570 h 3936570"/>
              <a:gd name="connsiteX3" fmla="*/ 0 w 2978258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258" h="3936570">
                <a:moveTo>
                  <a:pt x="0" y="0"/>
                </a:moveTo>
                <a:lnTo>
                  <a:pt x="2978258" y="0"/>
                </a:lnTo>
                <a:lnTo>
                  <a:pt x="2978258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CBA3-BCA1-402B-A889-77EBDA24FE6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B915-A113-4DD5-ADC6-E33CC57E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54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BCD49E-9C57-4B13-9AE9-3761FEA254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40437" y="1152144"/>
            <a:ext cx="4207126" cy="4553712"/>
          </a:xfrm>
          <a:custGeom>
            <a:avLst/>
            <a:gdLst>
              <a:gd name="connsiteX0" fmla="*/ 0 w 4207126"/>
              <a:gd name="connsiteY0" fmla="*/ 0 h 4553712"/>
              <a:gd name="connsiteX1" fmla="*/ 4207126 w 4207126"/>
              <a:gd name="connsiteY1" fmla="*/ 0 h 4553712"/>
              <a:gd name="connsiteX2" fmla="*/ 4207126 w 4207126"/>
              <a:gd name="connsiteY2" fmla="*/ 4553712 h 4553712"/>
              <a:gd name="connsiteX3" fmla="*/ 0 w 4207126"/>
              <a:gd name="connsiteY3" fmla="*/ 4553712 h 45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4553712">
                <a:moveTo>
                  <a:pt x="0" y="0"/>
                </a:moveTo>
                <a:lnTo>
                  <a:pt x="4207126" y="0"/>
                </a:lnTo>
                <a:lnTo>
                  <a:pt x="4207126" y="4553712"/>
                </a:lnTo>
                <a:lnTo>
                  <a:pt x="0" y="45537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769DB-B0A5-4639-BCAB-DE854135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859BD-19FB-4326-85AA-92AB3BE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81DFD-56F7-4CCC-8C7F-B645DC8E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188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D46705E-29C4-4C22-A919-304508908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24208" y="913489"/>
            <a:ext cx="4143587" cy="2418760"/>
          </a:xfrm>
          <a:custGeom>
            <a:avLst/>
            <a:gdLst>
              <a:gd name="connsiteX0" fmla="*/ 0 w 4143587"/>
              <a:gd name="connsiteY0" fmla="*/ 0 h 2418760"/>
              <a:gd name="connsiteX1" fmla="*/ 4143587 w 4143587"/>
              <a:gd name="connsiteY1" fmla="*/ 0 h 2418760"/>
              <a:gd name="connsiteX2" fmla="*/ 4143587 w 4143587"/>
              <a:gd name="connsiteY2" fmla="*/ 2418760 h 2418760"/>
              <a:gd name="connsiteX3" fmla="*/ 0 w 4143587"/>
              <a:gd name="connsiteY3" fmla="*/ 2418760 h 24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3587" h="2418760">
                <a:moveTo>
                  <a:pt x="0" y="0"/>
                </a:moveTo>
                <a:lnTo>
                  <a:pt x="4143587" y="0"/>
                </a:lnTo>
                <a:lnTo>
                  <a:pt x="4143587" y="2418760"/>
                </a:lnTo>
                <a:lnTo>
                  <a:pt x="0" y="24187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43CB7F-2095-41FB-A90A-3895D57F3B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24208" y="3525751"/>
            <a:ext cx="4143587" cy="2418760"/>
          </a:xfrm>
          <a:custGeom>
            <a:avLst/>
            <a:gdLst>
              <a:gd name="connsiteX0" fmla="*/ 0 w 4143587"/>
              <a:gd name="connsiteY0" fmla="*/ 0 h 2418760"/>
              <a:gd name="connsiteX1" fmla="*/ 4143587 w 4143587"/>
              <a:gd name="connsiteY1" fmla="*/ 0 h 2418760"/>
              <a:gd name="connsiteX2" fmla="*/ 4143587 w 4143587"/>
              <a:gd name="connsiteY2" fmla="*/ 2418760 h 2418760"/>
              <a:gd name="connsiteX3" fmla="*/ 0 w 4143587"/>
              <a:gd name="connsiteY3" fmla="*/ 2418760 h 24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3587" h="2418760">
                <a:moveTo>
                  <a:pt x="0" y="0"/>
                </a:moveTo>
                <a:lnTo>
                  <a:pt x="4143587" y="0"/>
                </a:lnTo>
                <a:lnTo>
                  <a:pt x="4143587" y="2418760"/>
                </a:lnTo>
                <a:lnTo>
                  <a:pt x="0" y="24187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2B4A67-690C-4FAE-A920-97160978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A30E0-540B-4721-A2E4-19A36744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EF380-C5EC-40EF-8026-4E0A41B9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7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C85109C-4115-4349-A091-91FC85BD29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2139" y="1674863"/>
            <a:ext cx="3371636" cy="2940122"/>
          </a:xfrm>
          <a:custGeom>
            <a:avLst/>
            <a:gdLst>
              <a:gd name="connsiteX0" fmla="*/ 0 w 3371636"/>
              <a:gd name="connsiteY0" fmla="*/ 0 h 2940122"/>
              <a:gd name="connsiteX1" fmla="*/ 3371636 w 3371636"/>
              <a:gd name="connsiteY1" fmla="*/ 0 h 2940122"/>
              <a:gd name="connsiteX2" fmla="*/ 3371636 w 3371636"/>
              <a:gd name="connsiteY2" fmla="*/ 2940122 h 2940122"/>
              <a:gd name="connsiteX3" fmla="*/ 0 w 3371636"/>
              <a:gd name="connsiteY3" fmla="*/ 2940122 h 294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636" h="2940122">
                <a:moveTo>
                  <a:pt x="0" y="0"/>
                </a:moveTo>
                <a:lnTo>
                  <a:pt x="3371636" y="0"/>
                </a:lnTo>
                <a:lnTo>
                  <a:pt x="3371636" y="2940122"/>
                </a:lnTo>
                <a:lnTo>
                  <a:pt x="0" y="29401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E18592-1165-449B-81F2-AF4C88A36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155" y="1674863"/>
            <a:ext cx="3371636" cy="2940122"/>
          </a:xfrm>
          <a:custGeom>
            <a:avLst/>
            <a:gdLst>
              <a:gd name="connsiteX0" fmla="*/ 0 w 3371636"/>
              <a:gd name="connsiteY0" fmla="*/ 0 h 2940122"/>
              <a:gd name="connsiteX1" fmla="*/ 3371636 w 3371636"/>
              <a:gd name="connsiteY1" fmla="*/ 0 h 2940122"/>
              <a:gd name="connsiteX2" fmla="*/ 3371636 w 3371636"/>
              <a:gd name="connsiteY2" fmla="*/ 2940122 h 2940122"/>
              <a:gd name="connsiteX3" fmla="*/ 0 w 3371636"/>
              <a:gd name="connsiteY3" fmla="*/ 2940122 h 294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636" h="2940122">
                <a:moveTo>
                  <a:pt x="0" y="0"/>
                </a:moveTo>
                <a:lnTo>
                  <a:pt x="3371636" y="0"/>
                </a:lnTo>
                <a:lnTo>
                  <a:pt x="3371636" y="2940122"/>
                </a:lnTo>
                <a:lnTo>
                  <a:pt x="0" y="29401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9AFB-3948-46BE-8752-F6E8E6F48973}" type="datetime1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316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EB92AF6-9E45-4F75-8E9C-33AF500C8A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9464" y="0"/>
            <a:ext cx="2722536" cy="4555671"/>
          </a:xfrm>
          <a:custGeom>
            <a:avLst/>
            <a:gdLst>
              <a:gd name="connsiteX0" fmla="*/ 0 w 2722536"/>
              <a:gd name="connsiteY0" fmla="*/ 0 h 4555671"/>
              <a:gd name="connsiteX1" fmla="*/ 2722536 w 2722536"/>
              <a:gd name="connsiteY1" fmla="*/ 0 h 4555671"/>
              <a:gd name="connsiteX2" fmla="*/ 2722536 w 2722536"/>
              <a:gd name="connsiteY2" fmla="*/ 4555671 h 4555671"/>
              <a:gd name="connsiteX3" fmla="*/ 0 w 2722536"/>
              <a:gd name="connsiteY3" fmla="*/ 4555671 h 45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36" h="4555671">
                <a:moveTo>
                  <a:pt x="0" y="0"/>
                </a:moveTo>
                <a:lnTo>
                  <a:pt x="2722536" y="0"/>
                </a:lnTo>
                <a:lnTo>
                  <a:pt x="2722536" y="4555671"/>
                </a:lnTo>
                <a:lnTo>
                  <a:pt x="0" y="45556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26670C-8495-48D3-A257-DBF7D3A0FA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0" y="2302330"/>
            <a:ext cx="2722536" cy="4555671"/>
          </a:xfrm>
          <a:custGeom>
            <a:avLst/>
            <a:gdLst>
              <a:gd name="connsiteX0" fmla="*/ 0 w 2722536"/>
              <a:gd name="connsiteY0" fmla="*/ 0 h 4555671"/>
              <a:gd name="connsiteX1" fmla="*/ 2722536 w 2722536"/>
              <a:gd name="connsiteY1" fmla="*/ 0 h 4555671"/>
              <a:gd name="connsiteX2" fmla="*/ 2722536 w 2722536"/>
              <a:gd name="connsiteY2" fmla="*/ 4555671 h 4555671"/>
              <a:gd name="connsiteX3" fmla="*/ 0 w 2722536"/>
              <a:gd name="connsiteY3" fmla="*/ 4555671 h 45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36" h="4555671">
                <a:moveTo>
                  <a:pt x="0" y="0"/>
                </a:moveTo>
                <a:lnTo>
                  <a:pt x="2722536" y="0"/>
                </a:lnTo>
                <a:lnTo>
                  <a:pt x="2722536" y="4555671"/>
                </a:lnTo>
                <a:lnTo>
                  <a:pt x="0" y="45556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11069C-0E64-4669-A14C-4DF5926F68E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80108" y="0"/>
            <a:ext cx="5031784" cy="6431797"/>
          </a:xfrm>
          <a:custGeom>
            <a:avLst/>
            <a:gdLst>
              <a:gd name="connsiteX0" fmla="*/ 0 w 5031784"/>
              <a:gd name="connsiteY0" fmla="*/ 0 h 6431797"/>
              <a:gd name="connsiteX1" fmla="*/ 5031784 w 5031784"/>
              <a:gd name="connsiteY1" fmla="*/ 0 h 6431797"/>
              <a:gd name="connsiteX2" fmla="*/ 5031784 w 5031784"/>
              <a:gd name="connsiteY2" fmla="*/ 6431797 h 6431797"/>
              <a:gd name="connsiteX3" fmla="*/ 0 w 5031784"/>
              <a:gd name="connsiteY3" fmla="*/ 6431797 h 643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1784" h="6431797">
                <a:moveTo>
                  <a:pt x="0" y="0"/>
                </a:moveTo>
                <a:lnTo>
                  <a:pt x="5031784" y="0"/>
                </a:lnTo>
                <a:lnTo>
                  <a:pt x="5031784" y="6431797"/>
                </a:lnTo>
                <a:lnTo>
                  <a:pt x="0" y="6431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9BA123-35AF-4242-B6D4-22278776DD9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8351F-3B83-4A03-A8AA-D4E5224388BB}" type="datetime1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8E31A0-CDF0-4FF6-86A9-F826A8DFFE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82F59-C7C0-44D4-A874-5615F133515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DE1A1-51CF-4CB8-AD81-A4A4CD223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373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3AFA67-942B-400E-8746-9C6477CA6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0658"/>
          </a:xfrm>
          <a:custGeom>
            <a:avLst/>
            <a:gdLst>
              <a:gd name="connsiteX0" fmla="*/ 0 w 12192000"/>
              <a:gd name="connsiteY0" fmla="*/ 0 h 3130658"/>
              <a:gd name="connsiteX1" fmla="*/ 12192000 w 12192000"/>
              <a:gd name="connsiteY1" fmla="*/ 0 h 3130658"/>
              <a:gd name="connsiteX2" fmla="*/ 12192000 w 12192000"/>
              <a:gd name="connsiteY2" fmla="*/ 3130658 h 3130658"/>
              <a:gd name="connsiteX3" fmla="*/ 0 w 12192000"/>
              <a:gd name="connsiteY3" fmla="*/ 3130658 h 3130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30658">
                <a:moveTo>
                  <a:pt x="0" y="0"/>
                </a:moveTo>
                <a:lnTo>
                  <a:pt x="12192000" y="0"/>
                </a:lnTo>
                <a:lnTo>
                  <a:pt x="12192000" y="3130658"/>
                </a:lnTo>
                <a:lnTo>
                  <a:pt x="0" y="31306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DE912-60C2-4307-B7AB-566A0075A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E64AF-A1D6-4D1B-AAF4-A7A3A8BA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19EF3-0D0C-4C7C-9315-A19978E5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944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E43D52-9B97-4868-8CDD-35FEE71AB4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02550" y="723996"/>
            <a:ext cx="2003650" cy="2428376"/>
          </a:xfrm>
          <a:custGeom>
            <a:avLst/>
            <a:gdLst>
              <a:gd name="connsiteX0" fmla="*/ 0 w 2003650"/>
              <a:gd name="connsiteY0" fmla="*/ 0 h 2428376"/>
              <a:gd name="connsiteX1" fmla="*/ 2003650 w 2003650"/>
              <a:gd name="connsiteY1" fmla="*/ 0 h 2428376"/>
              <a:gd name="connsiteX2" fmla="*/ 2003650 w 2003650"/>
              <a:gd name="connsiteY2" fmla="*/ 2428376 h 2428376"/>
              <a:gd name="connsiteX3" fmla="*/ 0 w 2003650"/>
              <a:gd name="connsiteY3" fmla="*/ 2428376 h 242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650" h="2428376">
                <a:moveTo>
                  <a:pt x="0" y="0"/>
                </a:moveTo>
                <a:lnTo>
                  <a:pt x="2003650" y="0"/>
                </a:lnTo>
                <a:lnTo>
                  <a:pt x="2003650" y="2428376"/>
                </a:lnTo>
                <a:lnTo>
                  <a:pt x="0" y="2428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7DD4B7-5D63-4388-890B-643D1FC24F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02550" y="3705629"/>
            <a:ext cx="2003650" cy="2428376"/>
          </a:xfrm>
          <a:custGeom>
            <a:avLst/>
            <a:gdLst>
              <a:gd name="connsiteX0" fmla="*/ 0 w 2003650"/>
              <a:gd name="connsiteY0" fmla="*/ 0 h 2428376"/>
              <a:gd name="connsiteX1" fmla="*/ 2003650 w 2003650"/>
              <a:gd name="connsiteY1" fmla="*/ 0 h 2428376"/>
              <a:gd name="connsiteX2" fmla="*/ 2003650 w 2003650"/>
              <a:gd name="connsiteY2" fmla="*/ 2428376 h 2428376"/>
              <a:gd name="connsiteX3" fmla="*/ 0 w 2003650"/>
              <a:gd name="connsiteY3" fmla="*/ 2428376 h 242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650" h="2428376">
                <a:moveTo>
                  <a:pt x="0" y="0"/>
                </a:moveTo>
                <a:lnTo>
                  <a:pt x="2003650" y="0"/>
                </a:lnTo>
                <a:lnTo>
                  <a:pt x="2003650" y="2428376"/>
                </a:lnTo>
                <a:lnTo>
                  <a:pt x="0" y="2428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F4F73-1213-4C98-AABA-BF1573A2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BF840-4FB7-4473-BB86-3DE7BEF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FD795-3612-44AE-8BD6-52C98BFF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833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AFEA1E-D08B-4BD9-B21D-50742A60C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8554" y="0"/>
            <a:ext cx="3303312" cy="6858000"/>
          </a:xfrm>
          <a:custGeom>
            <a:avLst/>
            <a:gdLst>
              <a:gd name="connsiteX0" fmla="*/ 0 w 3303312"/>
              <a:gd name="connsiteY0" fmla="*/ 0 h 6858000"/>
              <a:gd name="connsiteX1" fmla="*/ 3303312 w 3303312"/>
              <a:gd name="connsiteY1" fmla="*/ 0 h 6858000"/>
              <a:gd name="connsiteX2" fmla="*/ 3303312 w 3303312"/>
              <a:gd name="connsiteY2" fmla="*/ 6858000 h 6858000"/>
              <a:gd name="connsiteX3" fmla="*/ 0 w 33033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3312" h="6858000">
                <a:moveTo>
                  <a:pt x="0" y="0"/>
                </a:moveTo>
                <a:lnTo>
                  <a:pt x="3303312" y="0"/>
                </a:lnTo>
                <a:lnTo>
                  <a:pt x="33033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1AEED3-A0A8-4341-9DED-749E98669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2CA9A-E8E2-48EF-A082-1E371F431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395A-74A9-4987-AF27-B9CE9655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035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398276-CF3A-496B-BF0E-49C84CEDA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8744" y="957943"/>
            <a:ext cx="3570515" cy="4942114"/>
          </a:xfrm>
          <a:custGeom>
            <a:avLst/>
            <a:gdLst>
              <a:gd name="connsiteX0" fmla="*/ 0 w 3570515"/>
              <a:gd name="connsiteY0" fmla="*/ 0 h 4942114"/>
              <a:gd name="connsiteX1" fmla="*/ 3570515 w 3570515"/>
              <a:gd name="connsiteY1" fmla="*/ 0 h 4942114"/>
              <a:gd name="connsiteX2" fmla="*/ 3570515 w 3570515"/>
              <a:gd name="connsiteY2" fmla="*/ 4942114 h 4942114"/>
              <a:gd name="connsiteX3" fmla="*/ 0 w 3570515"/>
              <a:gd name="connsiteY3" fmla="*/ 4942114 h 494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0515" h="4942114">
                <a:moveTo>
                  <a:pt x="0" y="0"/>
                </a:moveTo>
                <a:lnTo>
                  <a:pt x="3570515" y="0"/>
                </a:lnTo>
                <a:lnTo>
                  <a:pt x="3570515" y="4942114"/>
                </a:lnTo>
                <a:lnTo>
                  <a:pt x="0" y="4942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25D8A-2AD8-4D6F-9ED8-C4731021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181B9-50FF-4208-BE4D-D2AB159A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1A550-967F-4B1F-9589-9CD4BB69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68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D0F5-9E1C-0344-94D1-554A1F4D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9260" y="5874011"/>
            <a:ext cx="8793480" cy="365125"/>
          </a:xfrm>
        </p:spPr>
        <p:txBody>
          <a:bodyPr>
            <a:normAutofit/>
          </a:bodyPr>
          <a:lstStyle>
            <a:lvl1pPr algn="ctr">
              <a:defRPr sz="1600" b="1" i="0" spc="13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NSIINDUSTRIES.COM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388D8-F9BB-7F49-B838-E7DDDEB072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F8E20-67AE-8D4E-8770-49E73C3E40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FBC8C-0D66-4FF7-9FA7-9DA5A9A60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</a:blip>
          <a:stretch>
            <a:fillRect/>
          </a:stretch>
        </p:blipFill>
        <p:spPr>
          <a:xfrm flipH="1">
            <a:off x="-11145" y="349688"/>
            <a:ext cx="5194666" cy="6147816"/>
          </a:xfrm>
          <a:prstGeom prst="rect">
            <a:avLst/>
          </a:prstGeom>
        </p:spPr>
      </p:pic>
      <p:pic>
        <p:nvPicPr>
          <p:cNvPr id="8" name="Picture 7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08C50DF-0E74-4FCC-A5EC-975391967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060" y="1211928"/>
            <a:ext cx="1949879" cy="2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79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C4E8A-82CC-42B6-AB9B-B10D726DEC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685800"/>
            <a:ext cx="4368521" cy="5486400"/>
          </a:xfrm>
          <a:custGeom>
            <a:avLst/>
            <a:gdLst>
              <a:gd name="connsiteX0" fmla="*/ 0 w 4368521"/>
              <a:gd name="connsiteY0" fmla="*/ 0 h 5486400"/>
              <a:gd name="connsiteX1" fmla="*/ 4368521 w 4368521"/>
              <a:gd name="connsiteY1" fmla="*/ 0 h 5486400"/>
              <a:gd name="connsiteX2" fmla="*/ 4368521 w 4368521"/>
              <a:gd name="connsiteY2" fmla="*/ 5486400 h 5486400"/>
              <a:gd name="connsiteX3" fmla="*/ 0 w 4368521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521" h="5486400">
                <a:moveTo>
                  <a:pt x="0" y="0"/>
                </a:moveTo>
                <a:lnTo>
                  <a:pt x="4368521" y="0"/>
                </a:lnTo>
                <a:lnTo>
                  <a:pt x="4368521" y="548640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32574-66F0-4AFC-A8C8-6D8D2C6A1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763DC-45F5-419C-B5EB-93E39558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D088B-F4A0-48AC-BB9E-722520EF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7BB3327-B753-450C-AC8F-DE59BF73D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1613" y="1881106"/>
            <a:ext cx="2366810" cy="3095788"/>
          </a:xfrm>
          <a:custGeom>
            <a:avLst/>
            <a:gdLst>
              <a:gd name="connsiteX0" fmla="*/ 0 w 2366810"/>
              <a:gd name="connsiteY0" fmla="*/ 0 h 3095788"/>
              <a:gd name="connsiteX1" fmla="*/ 2366810 w 2366810"/>
              <a:gd name="connsiteY1" fmla="*/ 0 h 3095788"/>
              <a:gd name="connsiteX2" fmla="*/ 2366810 w 2366810"/>
              <a:gd name="connsiteY2" fmla="*/ 3095788 h 3095788"/>
              <a:gd name="connsiteX3" fmla="*/ 0 w 2366810"/>
              <a:gd name="connsiteY3" fmla="*/ 3095788 h 309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810" h="3095788">
                <a:moveTo>
                  <a:pt x="0" y="0"/>
                </a:moveTo>
                <a:lnTo>
                  <a:pt x="2366810" y="0"/>
                </a:lnTo>
                <a:lnTo>
                  <a:pt x="2366810" y="3095788"/>
                </a:lnTo>
                <a:lnTo>
                  <a:pt x="0" y="3095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5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81CB5AF-325A-4F59-9651-8B0E542722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2664" y="0"/>
            <a:ext cx="3614564" cy="6858000"/>
          </a:xfrm>
          <a:custGeom>
            <a:avLst/>
            <a:gdLst>
              <a:gd name="connsiteX0" fmla="*/ 0 w 3614564"/>
              <a:gd name="connsiteY0" fmla="*/ 0 h 6858000"/>
              <a:gd name="connsiteX1" fmla="*/ 3614564 w 3614564"/>
              <a:gd name="connsiteY1" fmla="*/ 0 h 6858000"/>
              <a:gd name="connsiteX2" fmla="*/ 3614564 w 3614564"/>
              <a:gd name="connsiteY2" fmla="*/ 6858000 h 6858000"/>
              <a:gd name="connsiteX3" fmla="*/ 0 w 36145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564" h="6858000">
                <a:moveTo>
                  <a:pt x="0" y="0"/>
                </a:moveTo>
                <a:lnTo>
                  <a:pt x="3614564" y="0"/>
                </a:lnTo>
                <a:lnTo>
                  <a:pt x="36145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797CC-7003-4D4E-B048-082AEABA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C38B-CFA5-474E-B0A7-D1F7FC6E8374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62C22-2190-4A6F-952D-27AE2AE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60CF7-8F36-42D6-ADB2-D127A2DD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4E9CE-C3F5-458D-BAEE-056B20C29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271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F161BE-969A-4A57-B8A7-453A8C9385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49265" y="902970"/>
            <a:ext cx="4834890" cy="5052060"/>
          </a:xfrm>
          <a:custGeom>
            <a:avLst/>
            <a:gdLst>
              <a:gd name="connsiteX0" fmla="*/ 0 w 4834890"/>
              <a:gd name="connsiteY0" fmla="*/ 0 h 5052060"/>
              <a:gd name="connsiteX1" fmla="*/ 4834890 w 4834890"/>
              <a:gd name="connsiteY1" fmla="*/ 0 h 5052060"/>
              <a:gd name="connsiteX2" fmla="*/ 4834890 w 4834890"/>
              <a:gd name="connsiteY2" fmla="*/ 5052060 h 5052060"/>
              <a:gd name="connsiteX3" fmla="*/ 0 w 4834890"/>
              <a:gd name="connsiteY3" fmla="*/ 5052060 h 50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890" h="5052060">
                <a:moveTo>
                  <a:pt x="0" y="0"/>
                </a:moveTo>
                <a:lnTo>
                  <a:pt x="4834890" y="0"/>
                </a:lnTo>
                <a:lnTo>
                  <a:pt x="4834890" y="5052060"/>
                </a:lnTo>
                <a:lnTo>
                  <a:pt x="0" y="50520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716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1C7E723A-3A98-4E85-B78B-5141CC31B98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702630" y="914400"/>
            <a:ext cx="2100105" cy="2120202"/>
          </a:xfrm>
          <a:custGeom>
            <a:avLst/>
            <a:gdLst>
              <a:gd name="connsiteX0" fmla="*/ 0 w 2100105"/>
              <a:gd name="connsiteY0" fmla="*/ 0 h 2120202"/>
              <a:gd name="connsiteX1" fmla="*/ 2100105 w 2100105"/>
              <a:gd name="connsiteY1" fmla="*/ 0 h 2120202"/>
              <a:gd name="connsiteX2" fmla="*/ 2100105 w 2100105"/>
              <a:gd name="connsiteY2" fmla="*/ 2120202 h 2120202"/>
              <a:gd name="connsiteX3" fmla="*/ 0 w 2100105"/>
              <a:gd name="connsiteY3" fmla="*/ 2120202 h 21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120202">
                <a:moveTo>
                  <a:pt x="0" y="0"/>
                </a:moveTo>
                <a:lnTo>
                  <a:pt x="2100105" y="0"/>
                </a:lnTo>
                <a:lnTo>
                  <a:pt x="2100105" y="2120202"/>
                </a:lnTo>
                <a:lnTo>
                  <a:pt x="0" y="2120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D2F3469-0476-4A6B-90E5-41C931D5F33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387183" y="914400"/>
            <a:ext cx="2100105" cy="2674709"/>
          </a:xfrm>
          <a:custGeom>
            <a:avLst/>
            <a:gdLst>
              <a:gd name="connsiteX0" fmla="*/ 0 w 2100105"/>
              <a:gd name="connsiteY0" fmla="*/ 0 h 2674709"/>
              <a:gd name="connsiteX1" fmla="*/ 2100105 w 2100105"/>
              <a:gd name="connsiteY1" fmla="*/ 0 h 2674709"/>
              <a:gd name="connsiteX2" fmla="*/ 2100105 w 2100105"/>
              <a:gd name="connsiteY2" fmla="*/ 2674709 h 2674709"/>
              <a:gd name="connsiteX3" fmla="*/ 0 w 2100105"/>
              <a:gd name="connsiteY3" fmla="*/ 2674709 h 267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674709">
                <a:moveTo>
                  <a:pt x="0" y="0"/>
                </a:moveTo>
                <a:lnTo>
                  <a:pt x="2100105" y="0"/>
                </a:lnTo>
                <a:lnTo>
                  <a:pt x="2100105" y="2674709"/>
                </a:lnTo>
                <a:lnTo>
                  <a:pt x="0" y="26747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9E5BB20-5A3A-409B-B19C-08041419334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387183" y="3823397"/>
            <a:ext cx="2100105" cy="2120202"/>
          </a:xfrm>
          <a:custGeom>
            <a:avLst/>
            <a:gdLst>
              <a:gd name="connsiteX0" fmla="*/ 0 w 2100105"/>
              <a:gd name="connsiteY0" fmla="*/ 0 h 2120202"/>
              <a:gd name="connsiteX1" fmla="*/ 2100105 w 2100105"/>
              <a:gd name="connsiteY1" fmla="*/ 0 h 2120202"/>
              <a:gd name="connsiteX2" fmla="*/ 2100105 w 2100105"/>
              <a:gd name="connsiteY2" fmla="*/ 2120202 h 2120202"/>
              <a:gd name="connsiteX3" fmla="*/ 0 w 2100105"/>
              <a:gd name="connsiteY3" fmla="*/ 2120202 h 21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120202">
                <a:moveTo>
                  <a:pt x="0" y="0"/>
                </a:moveTo>
                <a:lnTo>
                  <a:pt x="2100105" y="0"/>
                </a:lnTo>
                <a:lnTo>
                  <a:pt x="2100105" y="2120202"/>
                </a:lnTo>
                <a:lnTo>
                  <a:pt x="0" y="2120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14AE060-45D9-4CB3-B11E-0D5E890C734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38208" y="4416250"/>
            <a:ext cx="2100105" cy="1527349"/>
          </a:xfrm>
          <a:custGeom>
            <a:avLst/>
            <a:gdLst>
              <a:gd name="connsiteX0" fmla="*/ 0 w 2100105"/>
              <a:gd name="connsiteY0" fmla="*/ 0 h 1527349"/>
              <a:gd name="connsiteX1" fmla="*/ 2100105 w 2100105"/>
              <a:gd name="connsiteY1" fmla="*/ 0 h 1527349"/>
              <a:gd name="connsiteX2" fmla="*/ 2100105 w 2100105"/>
              <a:gd name="connsiteY2" fmla="*/ 1527349 h 1527349"/>
              <a:gd name="connsiteX3" fmla="*/ 0 w 2100105"/>
              <a:gd name="connsiteY3" fmla="*/ 1527349 h 15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1527349">
                <a:moveTo>
                  <a:pt x="0" y="0"/>
                </a:moveTo>
                <a:lnTo>
                  <a:pt x="2100105" y="0"/>
                </a:lnTo>
                <a:lnTo>
                  <a:pt x="2100105" y="1527349"/>
                </a:lnTo>
                <a:lnTo>
                  <a:pt x="0" y="1527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80A8D50-92AC-4A9C-AF35-8B2C06E482D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40720" y="2665325"/>
            <a:ext cx="2100105" cy="1527349"/>
          </a:xfrm>
          <a:custGeom>
            <a:avLst/>
            <a:gdLst>
              <a:gd name="connsiteX0" fmla="*/ 0 w 2100105"/>
              <a:gd name="connsiteY0" fmla="*/ 0 h 1527349"/>
              <a:gd name="connsiteX1" fmla="*/ 2100105 w 2100105"/>
              <a:gd name="connsiteY1" fmla="*/ 0 h 1527349"/>
              <a:gd name="connsiteX2" fmla="*/ 2100105 w 2100105"/>
              <a:gd name="connsiteY2" fmla="*/ 1527349 h 1527349"/>
              <a:gd name="connsiteX3" fmla="*/ 0 w 2100105"/>
              <a:gd name="connsiteY3" fmla="*/ 1527349 h 15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1527349">
                <a:moveTo>
                  <a:pt x="0" y="0"/>
                </a:moveTo>
                <a:lnTo>
                  <a:pt x="2100105" y="0"/>
                </a:lnTo>
                <a:lnTo>
                  <a:pt x="2100105" y="1527349"/>
                </a:lnTo>
                <a:lnTo>
                  <a:pt x="0" y="1527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5BACD64-2084-415B-9A33-9C4854EE4C6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43232" y="914400"/>
            <a:ext cx="2100105" cy="1527349"/>
          </a:xfrm>
          <a:custGeom>
            <a:avLst/>
            <a:gdLst>
              <a:gd name="connsiteX0" fmla="*/ 0 w 2100105"/>
              <a:gd name="connsiteY0" fmla="*/ 0 h 1527349"/>
              <a:gd name="connsiteX1" fmla="*/ 2100105 w 2100105"/>
              <a:gd name="connsiteY1" fmla="*/ 0 h 1527349"/>
              <a:gd name="connsiteX2" fmla="*/ 2100105 w 2100105"/>
              <a:gd name="connsiteY2" fmla="*/ 1527349 h 1527349"/>
              <a:gd name="connsiteX3" fmla="*/ 0 w 2100105"/>
              <a:gd name="connsiteY3" fmla="*/ 1527349 h 15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1527349">
                <a:moveTo>
                  <a:pt x="0" y="0"/>
                </a:moveTo>
                <a:lnTo>
                  <a:pt x="2100105" y="0"/>
                </a:lnTo>
                <a:lnTo>
                  <a:pt x="2100105" y="1527349"/>
                </a:lnTo>
                <a:lnTo>
                  <a:pt x="0" y="1527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B932817-D61C-4914-B308-ED4ED3238E3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711003" y="3268890"/>
            <a:ext cx="2100105" cy="2674709"/>
          </a:xfrm>
          <a:custGeom>
            <a:avLst/>
            <a:gdLst>
              <a:gd name="connsiteX0" fmla="*/ 0 w 2100105"/>
              <a:gd name="connsiteY0" fmla="*/ 0 h 2674709"/>
              <a:gd name="connsiteX1" fmla="*/ 2100105 w 2100105"/>
              <a:gd name="connsiteY1" fmla="*/ 0 h 2674709"/>
              <a:gd name="connsiteX2" fmla="*/ 2100105 w 2100105"/>
              <a:gd name="connsiteY2" fmla="*/ 2674709 h 2674709"/>
              <a:gd name="connsiteX3" fmla="*/ 0 w 2100105"/>
              <a:gd name="connsiteY3" fmla="*/ 2674709 h 267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674709">
                <a:moveTo>
                  <a:pt x="0" y="0"/>
                </a:moveTo>
                <a:lnTo>
                  <a:pt x="2100105" y="0"/>
                </a:lnTo>
                <a:lnTo>
                  <a:pt x="2100105" y="2674709"/>
                </a:lnTo>
                <a:lnTo>
                  <a:pt x="0" y="26747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32C5B-F0FA-45CE-8CCF-51418ABB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1312-2037-438A-99E5-991C6F9F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F3F6E-4FA1-4A64-BFC8-9D031424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664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4E1708-4EB5-4650-A20D-C2801B52EA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61661" y="2580033"/>
            <a:ext cx="2832652" cy="1880153"/>
          </a:xfrm>
          <a:custGeom>
            <a:avLst/>
            <a:gdLst>
              <a:gd name="connsiteX0" fmla="*/ 0 w 2832652"/>
              <a:gd name="connsiteY0" fmla="*/ 0 h 1880153"/>
              <a:gd name="connsiteX1" fmla="*/ 2832652 w 2832652"/>
              <a:gd name="connsiteY1" fmla="*/ 0 h 1880153"/>
              <a:gd name="connsiteX2" fmla="*/ 2832652 w 2832652"/>
              <a:gd name="connsiteY2" fmla="*/ 1880153 h 1880153"/>
              <a:gd name="connsiteX3" fmla="*/ 0 w 2832652"/>
              <a:gd name="connsiteY3" fmla="*/ 1880153 h 188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652" h="1880153">
                <a:moveTo>
                  <a:pt x="0" y="0"/>
                </a:moveTo>
                <a:lnTo>
                  <a:pt x="2832652" y="0"/>
                </a:lnTo>
                <a:lnTo>
                  <a:pt x="2832652" y="1880153"/>
                </a:lnTo>
                <a:lnTo>
                  <a:pt x="0" y="18801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DA0DDC-93D7-46CF-A3B2-F7DC902B9B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08274" y="1822173"/>
            <a:ext cx="2375452" cy="3395870"/>
          </a:xfrm>
          <a:custGeom>
            <a:avLst/>
            <a:gdLst>
              <a:gd name="connsiteX0" fmla="*/ 0 w 2375452"/>
              <a:gd name="connsiteY0" fmla="*/ 0 h 3395870"/>
              <a:gd name="connsiteX1" fmla="*/ 2375452 w 2375452"/>
              <a:gd name="connsiteY1" fmla="*/ 0 h 3395870"/>
              <a:gd name="connsiteX2" fmla="*/ 2375452 w 2375452"/>
              <a:gd name="connsiteY2" fmla="*/ 3395870 h 3395870"/>
              <a:gd name="connsiteX3" fmla="*/ 0 w 2375452"/>
              <a:gd name="connsiteY3" fmla="*/ 3395870 h 339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452" h="3395870">
                <a:moveTo>
                  <a:pt x="0" y="0"/>
                </a:moveTo>
                <a:lnTo>
                  <a:pt x="2375452" y="0"/>
                </a:lnTo>
                <a:lnTo>
                  <a:pt x="2375452" y="3395870"/>
                </a:lnTo>
                <a:lnTo>
                  <a:pt x="0" y="33958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F5C22E-BC25-46F2-94C5-1527A2FC315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81121" y="2580033"/>
            <a:ext cx="2832652" cy="1880153"/>
          </a:xfrm>
          <a:custGeom>
            <a:avLst/>
            <a:gdLst>
              <a:gd name="connsiteX0" fmla="*/ 0 w 2832652"/>
              <a:gd name="connsiteY0" fmla="*/ 0 h 1880153"/>
              <a:gd name="connsiteX1" fmla="*/ 2832652 w 2832652"/>
              <a:gd name="connsiteY1" fmla="*/ 0 h 1880153"/>
              <a:gd name="connsiteX2" fmla="*/ 2832652 w 2832652"/>
              <a:gd name="connsiteY2" fmla="*/ 1880153 h 1880153"/>
              <a:gd name="connsiteX3" fmla="*/ 0 w 2832652"/>
              <a:gd name="connsiteY3" fmla="*/ 1880153 h 188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652" h="1880153">
                <a:moveTo>
                  <a:pt x="0" y="0"/>
                </a:moveTo>
                <a:lnTo>
                  <a:pt x="2832652" y="0"/>
                </a:lnTo>
                <a:lnTo>
                  <a:pt x="2832652" y="1880153"/>
                </a:lnTo>
                <a:lnTo>
                  <a:pt x="0" y="18801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EECDC-101F-45FC-8F2D-157F9D9B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24B52-5E1E-4BD1-84E6-013BA9B88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F74B1-C90E-47CA-8970-5F22F626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71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2E157E-188E-4E76-A57B-38A59A115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7735" y="2100773"/>
            <a:ext cx="3796530" cy="3796530"/>
          </a:xfrm>
          <a:custGeom>
            <a:avLst/>
            <a:gdLst>
              <a:gd name="connsiteX0" fmla="*/ 1898265 w 3796530"/>
              <a:gd name="connsiteY0" fmla="*/ 0 h 3796530"/>
              <a:gd name="connsiteX1" fmla="*/ 3796530 w 3796530"/>
              <a:gd name="connsiteY1" fmla="*/ 1898265 h 3796530"/>
              <a:gd name="connsiteX2" fmla="*/ 1898265 w 3796530"/>
              <a:gd name="connsiteY2" fmla="*/ 3796530 h 3796530"/>
              <a:gd name="connsiteX3" fmla="*/ 0 w 3796530"/>
              <a:gd name="connsiteY3" fmla="*/ 1898265 h 3796530"/>
              <a:gd name="connsiteX4" fmla="*/ 1898265 w 3796530"/>
              <a:gd name="connsiteY4" fmla="*/ 0 h 379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530" h="3796530">
                <a:moveTo>
                  <a:pt x="1898265" y="0"/>
                </a:moveTo>
                <a:cubicBezTo>
                  <a:pt x="2946648" y="0"/>
                  <a:pt x="3796530" y="849882"/>
                  <a:pt x="3796530" y="1898265"/>
                </a:cubicBezTo>
                <a:cubicBezTo>
                  <a:pt x="3796530" y="2946648"/>
                  <a:pt x="2946648" y="3796530"/>
                  <a:pt x="1898265" y="3796530"/>
                </a:cubicBezTo>
                <a:cubicBezTo>
                  <a:pt x="849882" y="3796530"/>
                  <a:pt x="0" y="2946648"/>
                  <a:pt x="0" y="1898265"/>
                </a:cubicBezTo>
                <a:cubicBezTo>
                  <a:pt x="0" y="849882"/>
                  <a:pt x="849882" y="0"/>
                  <a:pt x="18982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6B46F-DC0C-4771-9614-DA612556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19D4D-D27B-4999-B482-DFB53353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D885A-FB68-40CB-B6EE-8BDAA487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284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B87B00-EACF-4E50-9432-4275588E76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040" y="320040"/>
            <a:ext cx="11551920" cy="6217920"/>
          </a:xfrm>
          <a:custGeom>
            <a:avLst/>
            <a:gdLst>
              <a:gd name="connsiteX0" fmla="*/ 0 w 11551920"/>
              <a:gd name="connsiteY0" fmla="*/ 0 h 6217920"/>
              <a:gd name="connsiteX1" fmla="*/ 11551920 w 11551920"/>
              <a:gd name="connsiteY1" fmla="*/ 0 h 6217920"/>
              <a:gd name="connsiteX2" fmla="*/ 11551920 w 11551920"/>
              <a:gd name="connsiteY2" fmla="*/ 6217920 h 6217920"/>
              <a:gd name="connsiteX3" fmla="*/ 0 w 11551920"/>
              <a:gd name="connsiteY3" fmla="*/ 6217920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1920" h="6217920">
                <a:moveTo>
                  <a:pt x="0" y="0"/>
                </a:moveTo>
                <a:lnTo>
                  <a:pt x="11551920" y="0"/>
                </a:lnTo>
                <a:lnTo>
                  <a:pt x="11551920" y="6217920"/>
                </a:lnTo>
                <a:lnTo>
                  <a:pt x="0" y="62179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BCA1-63B4-49DB-9AFD-FA1B6F2F13EF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72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C36328B-FCFF-4481-85AC-D4854BFFEF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6827" y="1938642"/>
            <a:ext cx="4894172" cy="3569290"/>
          </a:xfrm>
          <a:custGeom>
            <a:avLst/>
            <a:gdLst>
              <a:gd name="connsiteX0" fmla="*/ 0 w 4894172"/>
              <a:gd name="connsiteY0" fmla="*/ 0 h 3569290"/>
              <a:gd name="connsiteX1" fmla="*/ 4894172 w 4894172"/>
              <a:gd name="connsiteY1" fmla="*/ 0 h 3569290"/>
              <a:gd name="connsiteX2" fmla="*/ 4894172 w 4894172"/>
              <a:gd name="connsiteY2" fmla="*/ 3569290 h 3569290"/>
              <a:gd name="connsiteX3" fmla="*/ 0 w 4894172"/>
              <a:gd name="connsiteY3" fmla="*/ 3569290 h 356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4172" h="3569290">
                <a:moveTo>
                  <a:pt x="0" y="0"/>
                </a:moveTo>
                <a:lnTo>
                  <a:pt x="4894172" y="0"/>
                </a:lnTo>
                <a:lnTo>
                  <a:pt x="4894172" y="3569290"/>
                </a:lnTo>
                <a:lnTo>
                  <a:pt x="0" y="35692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A5828D2-1A3E-4EBC-A335-5C4815E7BDA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91001" y="1938642"/>
            <a:ext cx="4894172" cy="3569290"/>
          </a:xfrm>
          <a:custGeom>
            <a:avLst/>
            <a:gdLst>
              <a:gd name="connsiteX0" fmla="*/ 0 w 4894172"/>
              <a:gd name="connsiteY0" fmla="*/ 0 h 3569290"/>
              <a:gd name="connsiteX1" fmla="*/ 4894172 w 4894172"/>
              <a:gd name="connsiteY1" fmla="*/ 0 h 3569290"/>
              <a:gd name="connsiteX2" fmla="*/ 4894172 w 4894172"/>
              <a:gd name="connsiteY2" fmla="*/ 3569290 h 3569290"/>
              <a:gd name="connsiteX3" fmla="*/ 0 w 4894172"/>
              <a:gd name="connsiteY3" fmla="*/ 3569290 h 356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4172" h="3569290">
                <a:moveTo>
                  <a:pt x="0" y="0"/>
                </a:moveTo>
                <a:lnTo>
                  <a:pt x="4894172" y="0"/>
                </a:lnTo>
                <a:lnTo>
                  <a:pt x="4894172" y="3569290"/>
                </a:lnTo>
                <a:lnTo>
                  <a:pt x="0" y="35692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61D-43A3-4F0C-A39D-E069DBA0E2BA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3A840F-BC49-403C-B427-F67A9E62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839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0C36EF-8497-4610-9638-1BD48BCB62B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96198" y="1891430"/>
            <a:ext cx="3296954" cy="3270170"/>
          </a:xfrm>
          <a:custGeom>
            <a:avLst/>
            <a:gdLst>
              <a:gd name="connsiteX0" fmla="*/ 0 w 3296954"/>
              <a:gd name="connsiteY0" fmla="*/ 0 h 3270170"/>
              <a:gd name="connsiteX1" fmla="*/ 3296954 w 3296954"/>
              <a:gd name="connsiteY1" fmla="*/ 0 h 3270170"/>
              <a:gd name="connsiteX2" fmla="*/ 3296954 w 3296954"/>
              <a:gd name="connsiteY2" fmla="*/ 3270170 h 3270170"/>
              <a:gd name="connsiteX3" fmla="*/ 0 w 3296954"/>
              <a:gd name="connsiteY3" fmla="*/ 3270170 h 32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954" h="3270170">
                <a:moveTo>
                  <a:pt x="0" y="0"/>
                </a:moveTo>
                <a:lnTo>
                  <a:pt x="3296954" y="0"/>
                </a:lnTo>
                <a:lnTo>
                  <a:pt x="3296954" y="3270170"/>
                </a:lnTo>
                <a:lnTo>
                  <a:pt x="0" y="32701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DDB655-E4A2-406D-9DE1-B66490F6DAD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47524" y="1891430"/>
            <a:ext cx="3296954" cy="3270170"/>
          </a:xfrm>
          <a:custGeom>
            <a:avLst/>
            <a:gdLst>
              <a:gd name="connsiteX0" fmla="*/ 0 w 3296954"/>
              <a:gd name="connsiteY0" fmla="*/ 0 h 3270170"/>
              <a:gd name="connsiteX1" fmla="*/ 3296954 w 3296954"/>
              <a:gd name="connsiteY1" fmla="*/ 0 h 3270170"/>
              <a:gd name="connsiteX2" fmla="*/ 3296954 w 3296954"/>
              <a:gd name="connsiteY2" fmla="*/ 3270170 h 3270170"/>
              <a:gd name="connsiteX3" fmla="*/ 0 w 3296954"/>
              <a:gd name="connsiteY3" fmla="*/ 3270170 h 32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954" h="3270170">
                <a:moveTo>
                  <a:pt x="0" y="0"/>
                </a:moveTo>
                <a:lnTo>
                  <a:pt x="3296954" y="0"/>
                </a:lnTo>
                <a:lnTo>
                  <a:pt x="3296954" y="3270170"/>
                </a:lnTo>
                <a:lnTo>
                  <a:pt x="0" y="32701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1F309F5-B4C6-4438-BC1C-EEFAEE1EFB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8850" y="1891430"/>
            <a:ext cx="3296954" cy="3270170"/>
          </a:xfrm>
          <a:custGeom>
            <a:avLst/>
            <a:gdLst>
              <a:gd name="connsiteX0" fmla="*/ 0 w 3296954"/>
              <a:gd name="connsiteY0" fmla="*/ 0 h 3270170"/>
              <a:gd name="connsiteX1" fmla="*/ 3296954 w 3296954"/>
              <a:gd name="connsiteY1" fmla="*/ 0 h 3270170"/>
              <a:gd name="connsiteX2" fmla="*/ 3296954 w 3296954"/>
              <a:gd name="connsiteY2" fmla="*/ 3270170 h 3270170"/>
              <a:gd name="connsiteX3" fmla="*/ 0 w 3296954"/>
              <a:gd name="connsiteY3" fmla="*/ 3270170 h 32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954" h="3270170">
                <a:moveTo>
                  <a:pt x="0" y="0"/>
                </a:moveTo>
                <a:lnTo>
                  <a:pt x="3296954" y="0"/>
                </a:lnTo>
                <a:lnTo>
                  <a:pt x="3296954" y="3270170"/>
                </a:lnTo>
                <a:lnTo>
                  <a:pt x="0" y="32701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61D-43A3-4F0C-A39D-E069DBA0E2BA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5589298-01B0-455D-AC75-9334188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20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A0E008-B180-41CA-9F78-76A6425F23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83807" y="2766926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A12A6B9-E4BB-4C5B-BF81-A13A28CA854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683807" y="518145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747CE6-0E8D-4E04-8738-C70D47E1368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800" y="2766926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60F1F09-DAC4-4045-BAEC-78B0C63E260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81814" y="518145"/>
            <a:ext cx="2824386" cy="4407476"/>
          </a:xfrm>
          <a:custGeom>
            <a:avLst/>
            <a:gdLst>
              <a:gd name="connsiteX0" fmla="*/ 0 w 2824386"/>
              <a:gd name="connsiteY0" fmla="*/ 0 h 4407476"/>
              <a:gd name="connsiteX1" fmla="*/ 2824386 w 2824386"/>
              <a:gd name="connsiteY1" fmla="*/ 0 h 4407476"/>
              <a:gd name="connsiteX2" fmla="*/ 2824386 w 2824386"/>
              <a:gd name="connsiteY2" fmla="*/ 4407476 h 4407476"/>
              <a:gd name="connsiteX3" fmla="*/ 0 w 2824386"/>
              <a:gd name="connsiteY3" fmla="*/ 4407476 h 440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386" h="4407476">
                <a:moveTo>
                  <a:pt x="0" y="0"/>
                </a:moveTo>
                <a:lnTo>
                  <a:pt x="2824386" y="0"/>
                </a:lnTo>
                <a:lnTo>
                  <a:pt x="2824386" y="4407476"/>
                </a:lnTo>
                <a:lnTo>
                  <a:pt x="0" y="44074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193257-64D0-4B68-B8B3-01CAEDC11DB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5800" y="518145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32C5B-F0FA-45CE-8CCF-51418ABB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1312-2037-438A-99E5-991C6F9F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F3F6E-4FA1-4A64-BFC8-9D031424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24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4770F0-1BEB-427F-8D53-0C04DE18B3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53818" y="3555873"/>
            <a:ext cx="2028264" cy="2623925"/>
          </a:xfrm>
          <a:custGeom>
            <a:avLst/>
            <a:gdLst>
              <a:gd name="connsiteX0" fmla="*/ 0 w 2028264"/>
              <a:gd name="connsiteY0" fmla="*/ 0 h 2623925"/>
              <a:gd name="connsiteX1" fmla="*/ 2028264 w 2028264"/>
              <a:gd name="connsiteY1" fmla="*/ 0 h 2623925"/>
              <a:gd name="connsiteX2" fmla="*/ 2028264 w 2028264"/>
              <a:gd name="connsiteY2" fmla="*/ 2623925 h 2623925"/>
              <a:gd name="connsiteX3" fmla="*/ 0 w 2028264"/>
              <a:gd name="connsiteY3" fmla="*/ 2623925 h 26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264" h="2623925">
                <a:moveTo>
                  <a:pt x="0" y="0"/>
                </a:moveTo>
                <a:lnTo>
                  <a:pt x="2028264" y="0"/>
                </a:lnTo>
                <a:lnTo>
                  <a:pt x="2028264" y="2623925"/>
                </a:lnTo>
                <a:lnTo>
                  <a:pt x="0" y="26239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5A7DA8-2A16-4D32-8BE8-41FEBD9849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38029" y="678202"/>
            <a:ext cx="2938183" cy="2293598"/>
          </a:xfrm>
          <a:custGeom>
            <a:avLst/>
            <a:gdLst>
              <a:gd name="connsiteX0" fmla="*/ 0 w 2938183"/>
              <a:gd name="connsiteY0" fmla="*/ 0 h 2293598"/>
              <a:gd name="connsiteX1" fmla="*/ 2938183 w 2938183"/>
              <a:gd name="connsiteY1" fmla="*/ 0 h 2293598"/>
              <a:gd name="connsiteX2" fmla="*/ 2938183 w 2938183"/>
              <a:gd name="connsiteY2" fmla="*/ 2293598 h 2293598"/>
              <a:gd name="connsiteX3" fmla="*/ 0 w 2938183"/>
              <a:gd name="connsiteY3" fmla="*/ 2293598 h 229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8183" h="2293598">
                <a:moveTo>
                  <a:pt x="0" y="0"/>
                </a:moveTo>
                <a:lnTo>
                  <a:pt x="2938183" y="0"/>
                </a:lnTo>
                <a:lnTo>
                  <a:pt x="2938183" y="2293598"/>
                </a:lnTo>
                <a:lnTo>
                  <a:pt x="0" y="2293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4852C-20DF-41F6-BA16-1CDD0064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9861F-505E-47DA-8B79-E71F558C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075E0-C769-48F1-B014-1979A128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FED170-5BE0-46C6-B584-5E090CF423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329" y="2218766"/>
            <a:ext cx="2353236" cy="3671047"/>
          </a:xfrm>
          <a:custGeom>
            <a:avLst/>
            <a:gdLst>
              <a:gd name="connsiteX0" fmla="*/ 0 w 2353236"/>
              <a:gd name="connsiteY0" fmla="*/ 0 h 3671047"/>
              <a:gd name="connsiteX1" fmla="*/ 2353236 w 2353236"/>
              <a:gd name="connsiteY1" fmla="*/ 0 h 3671047"/>
              <a:gd name="connsiteX2" fmla="*/ 2353236 w 2353236"/>
              <a:gd name="connsiteY2" fmla="*/ 3671047 h 3671047"/>
              <a:gd name="connsiteX3" fmla="*/ 0 w 2353236"/>
              <a:gd name="connsiteY3" fmla="*/ 3671047 h 367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3236" h="3671047">
                <a:moveTo>
                  <a:pt x="0" y="0"/>
                </a:moveTo>
                <a:lnTo>
                  <a:pt x="2353236" y="0"/>
                </a:lnTo>
                <a:lnTo>
                  <a:pt x="2353236" y="3671047"/>
                </a:lnTo>
                <a:lnTo>
                  <a:pt x="0" y="36710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80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005A2D5-A2DF-4C14-830E-2EBF821E229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5801" y="4261863"/>
            <a:ext cx="2649519" cy="1826805"/>
          </a:xfrm>
          <a:custGeom>
            <a:avLst/>
            <a:gdLst>
              <a:gd name="connsiteX0" fmla="*/ 0 w 2649519"/>
              <a:gd name="connsiteY0" fmla="*/ 0 h 1826805"/>
              <a:gd name="connsiteX1" fmla="*/ 2649519 w 2649519"/>
              <a:gd name="connsiteY1" fmla="*/ 0 h 1826805"/>
              <a:gd name="connsiteX2" fmla="*/ 2649519 w 2649519"/>
              <a:gd name="connsiteY2" fmla="*/ 1826805 h 1826805"/>
              <a:gd name="connsiteX3" fmla="*/ 0 w 2649519"/>
              <a:gd name="connsiteY3" fmla="*/ 1826805 h 182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1826805">
                <a:moveTo>
                  <a:pt x="0" y="0"/>
                </a:moveTo>
                <a:lnTo>
                  <a:pt x="2649519" y="0"/>
                </a:lnTo>
                <a:lnTo>
                  <a:pt x="2649519" y="1826805"/>
                </a:lnTo>
                <a:lnTo>
                  <a:pt x="0" y="18268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79585A-29F6-40D7-B1F2-5C51457E12D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6481" y="2695291"/>
            <a:ext cx="2649519" cy="3393376"/>
          </a:xfrm>
          <a:custGeom>
            <a:avLst/>
            <a:gdLst>
              <a:gd name="connsiteX0" fmla="*/ 0 w 2649519"/>
              <a:gd name="connsiteY0" fmla="*/ 0 h 3393376"/>
              <a:gd name="connsiteX1" fmla="*/ 2649519 w 2649519"/>
              <a:gd name="connsiteY1" fmla="*/ 0 h 3393376"/>
              <a:gd name="connsiteX2" fmla="*/ 2649519 w 2649519"/>
              <a:gd name="connsiteY2" fmla="*/ 3393376 h 3393376"/>
              <a:gd name="connsiteX3" fmla="*/ 0 w 2649519"/>
              <a:gd name="connsiteY3" fmla="*/ 3393376 h 339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3393376">
                <a:moveTo>
                  <a:pt x="0" y="0"/>
                </a:moveTo>
                <a:lnTo>
                  <a:pt x="2649519" y="0"/>
                </a:lnTo>
                <a:lnTo>
                  <a:pt x="2649519" y="3393376"/>
                </a:lnTo>
                <a:lnTo>
                  <a:pt x="0" y="3393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5EA782-C14B-49C1-AC8F-0D30B1060E5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46481" y="769333"/>
            <a:ext cx="2649519" cy="1826805"/>
          </a:xfrm>
          <a:custGeom>
            <a:avLst/>
            <a:gdLst>
              <a:gd name="connsiteX0" fmla="*/ 0 w 2649519"/>
              <a:gd name="connsiteY0" fmla="*/ 0 h 1826805"/>
              <a:gd name="connsiteX1" fmla="*/ 2649519 w 2649519"/>
              <a:gd name="connsiteY1" fmla="*/ 0 h 1826805"/>
              <a:gd name="connsiteX2" fmla="*/ 2649519 w 2649519"/>
              <a:gd name="connsiteY2" fmla="*/ 1826805 h 1826805"/>
              <a:gd name="connsiteX3" fmla="*/ 0 w 2649519"/>
              <a:gd name="connsiteY3" fmla="*/ 1826805 h 182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1826805">
                <a:moveTo>
                  <a:pt x="0" y="0"/>
                </a:moveTo>
                <a:lnTo>
                  <a:pt x="2649519" y="0"/>
                </a:lnTo>
                <a:lnTo>
                  <a:pt x="2649519" y="1826805"/>
                </a:lnTo>
                <a:lnTo>
                  <a:pt x="0" y="18268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CB111B-BFEE-4C00-8D88-89142529C2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5801" y="769332"/>
            <a:ext cx="2649519" cy="3393376"/>
          </a:xfrm>
          <a:custGeom>
            <a:avLst/>
            <a:gdLst>
              <a:gd name="connsiteX0" fmla="*/ 0 w 2649519"/>
              <a:gd name="connsiteY0" fmla="*/ 0 h 3393376"/>
              <a:gd name="connsiteX1" fmla="*/ 2649519 w 2649519"/>
              <a:gd name="connsiteY1" fmla="*/ 0 h 3393376"/>
              <a:gd name="connsiteX2" fmla="*/ 2649519 w 2649519"/>
              <a:gd name="connsiteY2" fmla="*/ 3393376 h 3393376"/>
              <a:gd name="connsiteX3" fmla="*/ 0 w 2649519"/>
              <a:gd name="connsiteY3" fmla="*/ 3393376 h 339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3393376">
                <a:moveTo>
                  <a:pt x="0" y="0"/>
                </a:moveTo>
                <a:lnTo>
                  <a:pt x="2649519" y="0"/>
                </a:lnTo>
                <a:lnTo>
                  <a:pt x="2649519" y="3393376"/>
                </a:lnTo>
                <a:lnTo>
                  <a:pt x="0" y="3393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32C5B-F0FA-45CE-8CCF-51418ABB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1312-2037-438A-99E5-991C6F9F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F3F6E-4FA1-4A64-BFC8-9D031424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931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F9BA843-6ECF-46E2-B9F0-F59C0FE952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16140" y="1013605"/>
            <a:ext cx="2255729" cy="4847825"/>
          </a:xfrm>
          <a:custGeom>
            <a:avLst/>
            <a:gdLst>
              <a:gd name="connsiteX0" fmla="*/ 201955 w 2255729"/>
              <a:gd name="connsiteY0" fmla="*/ 0 h 4847825"/>
              <a:gd name="connsiteX1" fmla="*/ 489231 w 2255729"/>
              <a:gd name="connsiteY1" fmla="*/ 0 h 4847825"/>
              <a:gd name="connsiteX2" fmla="*/ 640119 w 2255729"/>
              <a:gd name="connsiteY2" fmla="*/ 150478 h 4847825"/>
              <a:gd name="connsiteX3" fmla="*/ 1634764 w 2255729"/>
              <a:gd name="connsiteY3" fmla="*/ 150478 h 4847825"/>
              <a:gd name="connsiteX4" fmla="*/ 1744381 w 2255729"/>
              <a:gd name="connsiteY4" fmla="*/ 16644 h 4847825"/>
              <a:gd name="connsiteX5" fmla="*/ 1754070 w 2255729"/>
              <a:gd name="connsiteY5" fmla="*/ 0 h 4847825"/>
              <a:gd name="connsiteX6" fmla="*/ 2053775 w 2255729"/>
              <a:gd name="connsiteY6" fmla="*/ 0 h 4847825"/>
              <a:gd name="connsiteX7" fmla="*/ 2255729 w 2255729"/>
              <a:gd name="connsiteY7" fmla="*/ 200668 h 4847825"/>
              <a:gd name="connsiteX8" fmla="*/ 2255729 w 2255729"/>
              <a:gd name="connsiteY8" fmla="*/ 4647158 h 4847825"/>
              <a:gd name="connsiteX9" fmla="*/ 2053775 w 2255729"/>
              <a:gd name="connsiteY9" fmla="*/ 4847825 h 4847825"/>
              <a:gd name="connsiteX10" fmla="*/ 201955 w 2255729"/>
              <a:gd name="connsiteY10" fmla="*/ 4847825 h 4847825"/>
              <a:gd name="connsiteX11" fmla="*/ 0 w 2255729"/>
              <a:gd name="connsiteY11" fmla="*/ 4647158 h 4847825"/>
              <a:gd name="connsiteX12" fmla="*/ 0 w 2255729"/>
              <a:gd name="connsiteY12" fmla="*/ 200668 h 4847825"/>
              <a:gd name="connsiteX13" fmla="*/ 201955 w 2255729"/>
              <a:gd name="connsiteY13" fmla="*/ 0 h 48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55729" h="4847825">
                <a:moveTo>
                  <a:pt x="201955" y="0"/>
                </a:moveTo>
                <a:lnTo>
                  <a:pt x="489231" y="0"/>
                </a:lnTo>
                <a:cubicBezTo>
                  <a:pt x="534037" y="8972"/>
                  <a:pt x="485481" y="149744"/>
                  <a:pt x="640119" y="150478"/>
                </a:cubicBezTo>
                <a:lnTo>
                  <a:pt x="1634764" y="150478"/>
                </a:lnTo>
                <a:cubicBezTo>
                  <a:pt x="1751767" y="116144"/>
                  <a:pt x="1725723" y="62999"/>
                  <a:pt x="1744381" y="16644"/>
                </a:cubicBezTo>
                <a:lnTo>
                  <a:pt x="1754070" y="0"/>
                </a:lnTo>
                <a:lnTo>
                  <a:pt x="2053775" y="0"/>
                </a:lnTo>
                <a:cubicBezTo>
                  <a:pt x="2165310" y="0"/>
                  <a:pt x="2255729" y="89843"/>
                  <a:pt x="2255729" y="200668"/>
                </a:cubicBezTo>
                <a:lnTo>
                  <a:pt x="2255729" y="4647158"/>
                </a:lnTo>
                <a:cubicBezTo>
                  <a:pt x="2255729" y="4757983"/>
                  <a:pt x="2165310" y="4847825"/>
                  <a:pt x="2053775" y="4847825"/>
                </a:cubicBezTo>
                <a:lnTo>
                  <a:pt x="201955" y="4847825"/>
                </a:lnTo>
                <a:cubicBezTo>
                  <a:pt x="90419" y="4847825"/>
                  <a:pt x="0" y="4757983"/>
                  <a:pt x="0" y="4647158"/>
                </a:cubicBezTo>
                <a:lnTo>
                  <a:pt x="0" y="200668"/>
                </a:lnTo>
                <a:cubicBezTo>
                  <a:pt x="0" y="89843"/>
                  <a:pt x="90419" y="0"/>
                  <a:pt x="201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7428C-60C5-40FB-8A5F-D951153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2CF33-B6D6-4836-A221-6A67A772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5D5C1-E5F7-4B48-8357-BA7DBB88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764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4104848" y="2293929"/>
            <a:ext cx="3894423" cy="2210349"/>
          </a:xfrm>
          <a:custGeom>
            <a:avLst/>
            <a:gdLst>
              <a:gd name="connsiteX0" fmla="*/ 0 w 3894423"/>
              <a:gd name="connsiteY0" fmla="*/ 0 h 2210349"/>
              <a:gd name="connsiteX1" fmla="*/ 3894423 w 3894423"/>
              <a:gd name="connsiteY1" fmla="*/ 0 h 2210349"/>
              <a:gd name="connsiteX2" fmla="*/ 3894423 w 3894423"/>
              <a:gd name="connsiteY2" fmla="*/ 2210349 h 2210349"/>
              <a:gd name="connsiteX3" fmla="*/ 0 w 3894423"/>
              <a:gd name="connsiteY3" fmla="*/ 2210349 h 221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423" h="2210349">
                <a:moveTo>
                  <a:pt x="0" y="0"/>
                </a:moveTo>
                <a:lnTo>
                  <a:pt x="3894423" y="0"/>
                </a:lnTo>
                <a:lnTo>
                  <a:pt x="3894423" y="2210349"/>
                </a:lnTo>
                <a:lnTo>
                  <a:pt x="0" y="2210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133947" y="3767495"/>
            <a:ext cx="1238677" cy="1657761"/>
          </a:xfrm>
          <a:custGeom>
            <a:avLst/>
            <a:gdLst>
              <a:gd name="connsiteX0" fmla="*/ 0 w 1238677"/>
              <a:gd name="connsiteY0" fmla="*/ 0 h 1657761"/>
              <a:gd name="connsiteX1" fmla="*/ 1238677 w 1238677"/>
              <a:gd name="connsiteY1" fmla="*/ 0 h 1657761"/>
              <a:gd name="connsiteX2" fmla="*/ 1238677 w 1238677"/>
              <a:gd name="connsiteY2" fmla="*/ 1657761 h 1657761"/>
              <a:gd name="connsiteX3" fmla="*/ 0 w 1238677"/>
              <a:gd name="connsiteY3" fmla="*/ 1657761 h 165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677" h="1657761">
                <a:moveTo>
                  <a:pt x="0" y="0"/>
                </a:moveTo>
                <a:lnTo>
                  <a:pt x="1238677" y="0"/>
                </a:lnTo>
                <a:lnTo>
                  <a:pt x="1238677" y="1657761"/>
                </a:lnTo>
                <a:lnTo>
                  <a:pt x="0" y="16577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309201" y="4349726"/>
            <a:ext cx="606160" cy="1078826"/>
          </a:xfrm>
          <a:custGeom>
            <a:avLst/>
            <a:gdLst>
              <a:gd name="connsiteX0" fmla="*/ 0 w 606160"/>
              <a:gd name="connsiteY0" fmla="*/ 0 h 1078826"/>
              <a:gd name="connsiteX1" fmla="*/ 606160 w 606160"/>
              <a:gd name="connsiteY1" fmla="*/ 0 h 1078826"/>
              <a:gd name="connsiteX2" fmla="*/ 606160 w 606160"/>
              <a:gd name="connsiteY2" fmla="*/ 1078826 h 1078826"/>
              <a:gd name="connsiteX3" fmla="*/ 0 w 606160"/>
              <a:gd name="connsiteY3" fmla="*/ 1078826 h 107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160" h="1078826">
                <a:moveTo>
                  <a:pt x="0" y="0"/>
                </a:moveTo>
                <a:lnTo>
                  <a:pt x="606160" y="0"/>
                </a:lnTo>
                <a:lnTo>
                  <a:pt x="606160" y="1078826"/>
                </a:lnTo>
                <a:lnTo>
                  <a:pt x="0" y="1078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722325" y="3543986"/>
            <a:ext cx="2874853" cy="1807053"/>
          </a:xfrm>
          <a:custGeom>
            <a:avLst/>
            <a:gdLst>
              <a:gd name="connsiteX0" fmla="*/ 0 w 2874853"/>
              <a:gd name="connsiteY0" fmla="*/ 0 h 1807053"/>
              <a:gd name="connsiteX1" fmla="*/ 2874853 w 2874853"/>
              <a:gd name="connsiteY1" fmla="*/ 0 h 1807053"/>
              <a:gd name="connsiteX2" fmla="*/ 2874853 w 2874853"/>
              <a:gd name="connsiteY2" fmla="*/ 1807053 h 1807053"/>
              <a:gd name="connsiteX3" fmla="*/ 0 w 2874853"/>
              <a:gd name="connsiteY3" fmla="*/ 1807053 h 18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4853" h="1807053">
                <a:moveTo>
                  <a:pt x="0" y="0"/>
                </a:moveTo>
                <a:lnTo>
                  <a:pt x="2874853" y="0"/>
                </a:lnTo>
                <a:lnTo>
                  <a:pt x="2874853" y="1807053"/>
                </a:lnTo>
                <a:lnTo>
                  <a:pt x="0" y="18070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CE9346A-E114-4B2A-AA31-4D5111A65D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23FE7A-22FD-4D2F-A504-D30E9D5C1FFE}" type="datetime1">
              <a:rPr lang="en-US" smtClean="0"/>
              <a:t>8/13/24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E543A5C-D6CE-4982-96E6-A42053A12D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6203B16-F14A-4978-9720-28AAFBDCEF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7C0F05-5ED4-4C5F-81E6-633A25DBAC2C}"/>
              </a:ext>
            </a:extLst>
          </p:cNvPr>
          <p:cNvSpPr txBox="1">
            <a:spLocks/>
          </p:cNvSpPr>
          <p:nvPr userDrawn="1"/>
        </p:nvSpPr>
        <p:spPr>
          <a:xfrm>
            <a:off x="11431312" y="292216"/>
            <a:ext cx="6463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2D949B-DC60-4035-8BAD-C4A244DE9E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338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C269D92-636B-4AC7-99E4-2679F776EC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18401" y="1121246"/>
            <a:ext cx="2155203" cy="4631783"/>
          </a:xfrm>
          <a:custGeom>
            <a:avLst/>
            <a:gdLst>
              <a:gd name="connsiteX0" fmla="*/ 192955 w 2155203"/>
              <a:gd name="connsiteY0" fmla="*/ 0 h 4631783"/>
              <a:gd name="connsiteX1" fmla="*/ 467429 w 2155203"/>
              <a:gd name="connsiteY1" fmla="*/ 0 h 4631783"/>
              <a:gd name="connsiteX2" fmla="*/ 611592 w 2155203"/>
              <a:gd name="connsiteY2" fmla="*/ 143772 h 4631783"/>
              <a:gd name="connsiteX3" fmla="*/ 1561911 w 2155203"/>
              <a:gd name="connsiteY3" fmla="*/ 143772 h 4631783"/>
              <a:gd name="connsiteX4" fmla="*/ 1666643 w 2155203"/>
              <a:gd name="connsiteY4" fmla="*/ 15902 h 4631783"/>
              <a:gd name="connsiteX5" fmla="*/ 1675900 w 2155203"/>
              <a:gd name="connsiteY5" fmla="*/ 0 h 4631783"/>
              <a:gd name="connsiteX6" fmla="*/ 1962249 w 2155203"/>
              <a:gd name="connsiteY6" fmla="*/ 0 h 4631783"/>
              <a:gd name="connsiteX7" fmla="*/ 2155203 w 2155203"/>
              <a:gd name="connsiteY7" fmla="*/ 191725 h 4631783"/>
              <a:gd name="connsiteX8" fmla="*/ 2155203 w 2155203"/>
              <a:gd name="connsiteY8" fmla="*/ 4440058 h 4631783"/>
              <a:gd name="connsiteX9" fmla="*/ 1962249 w 2155203"/>
              <a:gd name="connsiteY9" fmla="*/ 4631783 h 4631783"/>
              <a:gd name="connsiteX10" fmla="*/ 192955 w 2155203"/>
              <a:gd name="connsiteY10" fmla="*/ 4631783 h 4631783"/>
              <a:gd name="connsiteX11" fmla="*/ 0 w 2155203"/>
              <a:gd name="connsiteY11" fmla="*/ 4440058 h 4631783"/>
              <a:gd name="connsiteX12" fmla="*/ 0 w 2155203"/>
              <a:gd name="connsiteY12" fmla="*/ 191725 h 4631783"/>
              <a:gd name="connsiteX13" fmla="*/ 192955 w 2155203"/>
              <a:gd name="connsiteY13" fmla="*/ 0 h 463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55203" h="4631783">
                <a:moveTo>
                  <a:pt x="192955" y="0"/>
                </a:moveTo>
                <a:lnTo>
                  <a:pt x="467429" y="0"/>
                </a:lnTo>
                <a:cubicBezTo>
                  <a:pt x="510238" y="8572"/>
                  <a:pt x="463846" y="143071"/>
                  <a:pt x="611592" y="143772"/>
                </a:cubicBezTo>
                <a:lnTo>
                  <a:pt x="1561911" y="143772"/>
                </a:lnTo>
                <a:cubicBezTo>
                  <a:pt x="1673700" y="110968"/>
                  <a:pt x="1648817" y="60191"/>
                  <a:pt x="1666643" y="15902"/>
                </a:cubicBezTo>
                <a:lnTo>
                  <a:pt x="1675900" y="0"/>
                </a:lnTo>
                <a:lnTo>
                  <a:pt x="1962249" y="0"/>
                </a:lnTo>
                <a:cubicBezTo>
                  <a:pt x="2068814" y="0"/>
                  <a:pt x="2155203" y="85839"/>
                  <a:pt x="2155203" y="191725"/>
                </a:cubicBezTo>
                <a:lnTo>
                  <a:pt x="2155203" y="4440058"/>
                </a:lnTo>
                <a:cubicBezTo>
                  <a:pt x="2155203" y="4545945"/>
                  <a:pt x="2068814" y="4631783"/>
                  <a:pt x="1962249" y="4631783"/>
                </a:cubicBezTo>
                <a:lnTo>
                  <a:pt x="192955" y="4631783"/>
                </a:lnTo>
                <a:cubicBezTo>
                  <a:pt x="86389" y="4631783"/>
                  <a:pt x="0" y="4545945"/>
                  <a:pt x="0" y="4440058"/>
                </a:cubicBezTo>
                <a:lnTo>
                  <a:pt x="0" y="191725"/>
                </a:lnTo>
                <a:cubicBezTo>
                  <a:pt x="0" y="85839"/>
                  <a:pt x="86389" y="0"/>
                  <a:pt x="192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7428C-60C5-40FB-8A5F-D951153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2CF33-B6D6-4836-A221-6A67A772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5D5C1-E5F7-4B48-8357-BA7DBB88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8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1C76-89E0-485E-85C2-4772B03A6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6EC18-3A80-4A5D-A229-50FA9AD0B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F2002-2758-4978-B316-FEDA0D0B0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3C5FF-4BB9-416C-80AE-20E02DA6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8DC0A-F450-416A-A1D0-B2BB8510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6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9014C9-49EF-4CAA-ADDD-9CCDD0AD7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6987174" y="349688"/>
            <a:ext cx="5194666" cy="61478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6FD21D-C968-41DA-8D23-DDF6EA6EC238}"/>
              </a:ext>
            </a:extLst>
          </p:cNvPr>
          <p:cNvSpPr/>
          <p:nvPr userDrawn="1"/>
        </p:nvSpPr>
        <p:spPr>
          <a:xfrm>
            <a:off x="6523990" y="0"/>
            <a:ext cx="5657850" cy="6858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794760"/>
            <a:ext cx="10448544" cy="1188721"/>
          </a:xfrm>
        </p:spPr>
        <p:txBody>
          <a:bodyPr lIns="0" anchor="b" anchorCtr="0">
            <a:normAutofit/>
          </a:bodyPr>
          <a:lstStyle>
            <a:lvl1pPr algn="l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TITLE—ALL CAPS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111496"/>
            <a:ext cx="10448544" cy="758952"/>
          </a:xfrm>
        </p:spPr>
        <p:txBody>
          <a:bodyPr lIns="0"/>
          <a:lstStyle>
            <a:lvl1pPr marL="0" indent="0" algn="l">
              <a:buNone/>
              <a:defRPr sz="24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SUBTITLE—ALL CAPS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0FCFDA-2A54-633B-1E3E-ECA0E5E7D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76" y="1305066"/>
            <a:ext cx="5096266" cy="22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0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352A-BA9C-45F3-A97B-474F53F1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78178-C3E3-4A10-B5CF-B00A8F4A2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80E03-984E-4299-AC75-98954997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7B714-FBD4-489B-AAC7-41966B66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D5BBC-10DB-4838-8DED-D7E84E6C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0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60CAF-3E3B-4A04-82EC-536737AF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30B8E-B959-423A-AF6E-145988582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08775-C0BE-4CFC-B129-0B8A929D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AF749-1620-4BA0-B8CC-02896298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6F2AF-A504-4767-A917-1040CA55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15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09EA-BF6A-40EC-A87B-D938A296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F2233-DD4B-40E4-AE66-F9D1B112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45C23-29A4-44DD-877C-203DEE3A8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B9C1D-B731-4B31-89DA-CC2F72E9C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AEE83-B071-4BB6-858E-3BAC49CF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2BE0B-309B-4BB2-84E8-2016563F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08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01CD-7998-4AAE-B205-097C17B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6DEAC-F75F-4F65-8771-6B6BFDE44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D1EC-A601-4699-B466-532EFDD40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CAA8A-99C4-47B4-AA9C-2E3626807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6F294-796F-48B0-BA88-1A47B9425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42C22E-A180-485B-890B-763B2D23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30BBA-D86E-4835-911C-5D7F59BC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1F33FB-CF85-49BE-B200-1532B726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35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4AC6-2919-407D-BA37-E8E4ACDB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81993-D427-45FC-8386-E28C1583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BAD7D-85A0-47FF-A5DB-887BED71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F7D18-85C7-4371-A24F-31A6A454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8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6B0DE-F3C6-4A1C-BE51-F21FCE75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50E55-2F0B-44FA-9694-CA7C15DF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F41ED-0035-41B1-ACE4-F62E4C3D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4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F9148-FFFF-4AC9-8C34-CDA5A5B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8CC20-3874-4286-A1BF-80857979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D2EB8-1C05-43FB-9975-337BCD26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1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0426B1-F587-4F2A-869A-08993FFED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3535" y="1871385"/>
            <a:ext cx="1724933" cy="1724933"/>
          </a:xfrm>
          <a:custGeom>
            <a:avLst/>
            <a:gdLst>
              <a:gd name="connsiteX0" fmla="*/ 862468 w 1724933"/>
              <a:gd name="connsiteY0" fmla="*/ 0 h 1724933"/>
              <a:gd name="connsiteX1" fmla="*/ 1724933 w 1724933"/>
              <a:gd name="connsiteY1" fmla="*/ 862468 h 1724933"/>
              <a:gd name="connsiteX2" fmla="*/ 862468 w 1724933"/>
              <a:gd name="connsiteY2" fmla="*/ 1724933 h 1724933"/>
              <a:gd name="connsiteX3" fmla="*/ 0 w 1724933"/>
              <a:gd name="connsiteY3" fmla="*/ 862468 h 1724933"/>
              <a:gd name="connsiteX4" fmla="*/ 862468 w 1724933"/>
              <a:gd name="connsiteY4" fmla="*/ 0 h 17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933" h="1724933">
                <a:moveTo>
                  <a:pt x="862468" y="0"/>
                </a:moveTo>
                <a:cubicBezTo>
                  <a:pt x="1338794" y="0"/>
                  <a:pt x="1724933" y="386140"/>
                  <a:pt x="1724933" y="862468"/>
                </a:cubicBezTo>
                <a:cubicBezTo>
                  <a:pt x="1724933" y="1338794"/>
                  <a:pt x="1338794" y="1724933"/>
                  <a:pt x="862468" y="1724933"/>
                </a:cubicBezTo>
                <a:cubicBezTo>
                  <a:pt x="386140" y="1724933"/>
                  <a:pt x="0" y="1338794"/>
                  <a:pt x="0" y="862468"/>
                </a:cubicBezTo>
                <a:cubicBezTo>
                  <a:pt x="0" y="386140"/>
                  <a:pt x="386140" y="0"/>
                  <a:pt x="8624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F9148-FFFF-4AC9-8C34-CDA5A5B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8CC20-3874-4286-A1BF-80857979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D2EB8-1C05-43FB-9975-337BCD26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67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4967DA-339E-44DF-8F83-6ECC58A9A1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65981" y="-2411"/>
            <a:ext cx="7256665" cy="6255747"/>
          </a:xfrm>
          <a:custGeom>
            <a:avLst/>
            <a:gdLst>
              <a:gd name="connsiteX0" fmla="*/ 0 w 7256665"/>
              <a:gd name="connsiteY0" fmla="*/ 0 h 6255747"/>
              <a:gd name="connsiteX1" fmla="*/ 7256665 w 7256665"/>
              <a:gd name="connsiteY1" fmla="*/ 0 h 6255747"/>
              <a:gd name="connsiteX2" fmla="*/ 3628333 w 7256665"/>
              <a:gd name="connsiteY2" fmla="*/ 6255747 h 6255747"/>
              <a:gd name="connsiteX3" fmla="*/ 3183407 w 7256665"/>
              <a:gd name="connsiteY3" fmla="*/ 5488633 h 6255747"/>
              <a:gd name="connsiteX4" fmla="*/ 6380015 w 7256665"/>
              <a:gd name="connsiteY4" fmla="*/ 2325 h 6255747"/>
              <a:gd name="connsiteX5" fmla="*/ 6087725 w 7256665"/>
              <a:gd name="connsiteY5" fmla="*/ 2325 h 6255747"/>
              <a:gd name="connsiteX6" fmla="*/ 3037595 w 7256665"/>
              <a:gd name="connsiteY6" fmla="*/ 5237233 h 625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6665" h="6255747">
                <a:moveTo>
                  <a:pt x="0" y="0"/>
                </a:moveTo>
                <a:lnTo>
                  <a:pt x="7256665" y="0"/>
                </a:lnTo>
                <a:lnTo>
                  <a:pt x="3628333" y="6255747"/>
                </a:lnTo>
                <a:lnTo>
                  <a:pt x="3183407" y="5488633"/>
                </a:lnTo>
                <a:lnTo>
                  <a:pt x="6380015" y="2325"/>
                </a:lnTo>
                <a:lnTo>
                  <a:pt x="6087725" y="2325"/>
                </a:lnTo>
                <a:lnTo>
                  <a:pt x="3037595" y="52372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6CD09-D7A3-472C-B54E-8916350E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9E20C-B745-447E-AD27-F0F29990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F9DDD-2DF2-4B71-BA91-0E1A170C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25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2519CEB-36B7-42AB-888F-D179EBA15C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39" y="1940344"/>
            <a:ext cx="2734797" cy="2071591"/>
          </a:xfrm>
          <a:custGeom>
            <a:avLst/>
            <a:gdLst>
              <a:gd name="connsiteX0" fmla="*/ 0 w 2734797"/>
              <a:gd name="connsiteY0" fmla="*/ 0 h 2071591"/>
              <a:gd name="connsiteX1" fmla="*/ 2734797 w 2734797"/>
              <a:gd name="connsiteY1" fmla="*/ 0 h 2071591"/>
              <a:gd name="connsiteX2" fmla="*/ 2734797 w 2734797"/>
              <a:gd name="connsiteY2" fmla="*/ 2071591 h 2071591"/>
              <a:gd name="connsiteX3" fmla="*/ 0 w 2734797"/>
              <a:gd name="connsiteY3" fmla="*/ 2071591 h 2071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97" h="2071591">
                <a:moveTo>
                  <a:pt x="0" y="0"/>
                </a:moveTo>
                <a:lnTo>
                  <a:pt x="2734797" y="0"/>
                </a:lnTo>
                <a:lnTo>
                  <a:pt x="2734797" y="2071591"/>
                </a:lnTo>
                <a:lnTo>
                  <a:pt x="0" y="2071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758C46E-3AD7-4EC4-A24F-45A948DA4C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5041" y="2417135"/>
            <a:ext cx="1655223" cy="1594799"/>
          </a:xfrm>
          <a:custGeom>
            <a:avLst/>
            <a:gdLst>
              <a:gd name="connsiteX0" fmla="*/ 0 w 1655223"/>
              <a:gd name="connsiteY0" fmla="*/ 0 h 1594799"/>
              <a:gd name="connsiteX1" fmla="*/ 1655223 w 1655223"/>
              <a:gd name="connsiteY1" fmla="*/ 0 h 1594799"/>
              <a:gd name="connsiteX2" fmla="*/ 1655223 w 1655223"/>
              <a:gd name="connsiteY2" fmla="*/ 1594799 h 1594799"/>
              <a:gd name="connsiteX3" fmla="*/ 0 w 1655223"/>
              <a:gd name="connsiteY3" fmla="*/ 1594799 h 159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5223" h="1594799">
                <a:moveTo>
                  <a:pt x="0" y="0"/>
                </a:moveTo>
                <a:lnTo>
                  <a:pt x="1655223" y="0"/>
                </a:lnTo>
                <a:lnTo>
                  <a:pt x="1655223" y="1594799"/>
                </a:lnTo>
                <a:lnTo>
                  <a:pt x="0" y="15947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3517F07-A34C-43BB-A180-FFBCE45376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28767" y="2923295"/>
            <a:ext cx="2280240" cy="2243973"/>
          </a:xfrm>
          <a:custGeom>
            <a:avLst/>
            <a:gdLst>
              <a:gd name="connsiteX0" fmla="*/ 0 w 2280240"/>
              <a:gd name="connsiteY0" fmla="*/ 0 h 2243973"/>
              <a:gd name="connsiteX1" fmla="*/ 2280240 w 2280240"/>
              <a:gd name="connsiteY1" fmla="*/ 0 h 2243973"/>
              <a:gd name="connsiteX2" fmla="*/ 2280240 w 2280240"/>
              <a:gd name="connsiteY2" fmla="*/ 2243973 h 2243973"/>
              <a:gd name="connsiteX3" fmla="*/ 0 w 2280240"/>
              <a:gd name="connsiteY3" fmla="*/ 2243973 h 224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240" h="2243973">
                <a:moveTo>
                  <a:pt x="0" y="0"/>
                </a:moveTo>
                <a:lnTo>
                  <a:pt x="2280240" y="0"/>
                </a:lnTo>
                <a:lnTo>
                  <a:pt x="2280240" y="2243973"/>
                </a:lnTo>
                <a:lnTo>
                  <a:pt x="0" y="2243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70C3133-8B03-4D59-A909-C0AE24B302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5466" y="4176406"/>
            <a:ext cx="2734797" cy="2071591"/>
          </a:xfrm>
          <a:custGeom>
            <a:avLst/>
            <a:gdLst>
              <a:gd name="connsiteX0" fmla="*/ 0 w 2734797"/>
              <a:gd name="connsiteY0" fmla="*/ 0 h 2071591"/>
              <a:gd name="connsiteX1" fmla="*/ 2734797 w 2734797"/>
              <a:gd name="connsiteY1" fmla="*/ 0 h 2071591"/>
              <a:gd name="connsiteX2" fmla="*/ 2734797 w 2734797"/>
              <a:gd name="connsiteY2" fmla="*/ 2071591 h 2071591"/>
              <a:gd name="connsiteX3" fmla="*/ 0 w 2734797"/>
              <a:gd name="connsiteY3" fmla="*/ 2071591 h 2071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97" h="2071591">
                <a:moveTo>
                  <a:pt x="0" y="0"/>
                </a:moveTo>
                <a:lnTo>
                  <a:pt x="2734797" y="0"/>
                </a:lnTo>
                <a:lnTo>
                  <a:pt x="2734797" y="2071591"/>
                </a:lnTo>
                <a:lnTo>
                  <a:pt x="0" y="2071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BD24D31-7E4F-460A-BC90-735315A469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21739" y="4176406"/>
            <a:ext cx="1655223" cy="1594800"/>
          </a:xfrm>
          <a:custGeom>
            <a:avLst/>
            <a:gdLst>
              <a:gd name="connsiteX0" fmla="*/ 0 w 1655223"/>
              <a:gd name="connsiteY0" fmla="*/ 0 h 1594800"/>
              <a:gd name="connsiteX1" fmla="*/ 1655223 w 1655223"/>
              <a:gd name="connsiteY1" fmla="*/ 0 h 1594800"/>
              <a:gd name="connsiteX2" fmla="*/ 1655223 w 1655223"/>
              <a:gd name="connsiteY2" fmla="*/ 1594800 h 1594800"/>
              <a:gd name="connsiteX3" fmla="*/ 0 w 1655223"/>
              <a:gd name="connsiteY3" fmla="*/ 1594800 h 159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5223" h="1594800">
                <a:moveTo>
                  <a:pt x="0" y="0"/>
                </a:moveTo>
                <a:lnTo>
                  <a:pt x="1655223" y="0"/>
                </a:lnTo>
                <a:lnTo>
                  <a:pt x="1655223" y="1594800"/>
                </a:lnTo>
                <a:lnTo>
                  <a:pt x="0" y="1594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9CC1B7-4FF5-4A8C-B19E-143569FF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17E5B-582E-4546-A44B-63D6F78B3D3C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20474-D4C2-414D-8319-F6689DFB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FC0E5-AC16-40B1-A6CE-E89AF3F8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FFEE-D6AB-401C-8EAB-69DAAC8A3D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04CA5B1-EDC3-4939-8DEB-CCB6035390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2994" y="2995856"/>
            <a:ext cx="2280240" cy="2071591"/>
          </a:xfrm>
          <a:custGeom>
            <a:avLst/>
            <a:gdLst>
              <a:gd name="connsiteX0" fmla="*/ 0 w 2280240"/>
              <a:gd name="connsiteY0" fmla="*/ 0 h 2071591"/>
              <a:gd name="connsiteX1" fmla="*/ 2280240 w 2280240"/>
              <a:gd name="connsiteY1" fmla="*/ 0 h 2071591"/>
              <a:gd name="connsiteX2" fmla="*/ 2280240 w 2280240"/>
              <a:gd name="connsiteY2" fmla="*/ 2071591 h 2071591"/>
              <a:gd name="connsiteX3" fmla="*/ 0 w 2280240"/>
              <a:gd name="connsiteY3" fmla="*/ 2071591 h 2071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240" h="2071591">
                <a:moveTo>
                  <a:pt x="0" y="0"/>
                </a:moveTo>
                <a:lnTo>
                  <a:pt x="2280240" y="0"/>
                </a:lnTo>
                <a:lnTo>
                  <a:pt x="2280240" y="2071591"/>
                </a:lnTo>
                <a:lnTo>
                  <a:pt x="0" y="2071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7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8A0727-7A3D-A84F-B155-BA1C8F594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1A19D-DB91-8544-BF24-A9ED5DCF2C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D3C6CE8-31D7-43EC-9218-63A4E62668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772" y="1914439"/>
            <a:ext cx="5895152" cy="408781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B851C9F-4BDE-4F4A-801F-0CAD5698A6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02924" y="1914438"/>
            <a:ext cx="2731185" cy="408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Font typeface="+mj-lt"/>
              <a:buNone/>
              <a:defRPr sz="18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12E84F0-8390-4DEB-99D7-00E238B8B9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5091" y="496233"/>
            <a:ext cx="9205468" cy="806703"/>
          </a:xfrm>
          <a:prstGeom prst="rect">
            <a:avLst/>
          </a:prstGeom>
        </p:spPr>
        <p:txBody>
          <a:bodyPr lIns="91440" rIns="91440" anchor="ctr" anchorCtr="0">
            <a:noAutofit/>
          </a:bodyPr>
          <a:lstStyle>
            <a:lvl1pPr algn="l">
              <a:defRPr sz="3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3A920D2-D93C-4CB8-B353-11A35E7FB5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267" y="1560340"/>
            <a:ext cx="5895152" cy="354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Font typeface="+mj-lt"/>
              <a:buNone/>
              <a:defRPr sz="2000">
                <a:latin typeface="Arial Black" panose="020B0A04020102020204" pitchFamily="34" charset="0"/>
              </a:defRPr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1067542-9CE9-4D9A-9A6D-CB052676D0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00418" y="1560339"/>
            <a:ext cx="2731185" cy="354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Font typeface="+mj-lt"/>
              <a:buNone/>
              <a:defRPr sz="1800">
                <a:latin typeface="Arial Black" panose="020B0A04020102020204" pitchFamily="34" charset="0"/>
              </a:defRPr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5EBD5AC-A00C-4BC1-9A63-568969C655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51827" y="1911358"/>
            <a:ext cx="2171213" cy="408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Font typeface="+mj-lt"/>
              <a:buNone/>
              <a:defRPr sz="18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40235D3-5351-4E52-8938-5A9DB3B7E4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51827" y="1564527"/>
            <a:ext cx="2171213" cy="354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Font typeface="+mj-lt"/>
              <a:buNone/>
              <a:defRPr sz="1800">
                <a:latin typeface="Arial Black" panose="020B0A04020102020204" pitchFamily="34" charset="0"/>
              </a:defRPr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34B6A2-8C41-4BD9-8009-40A247061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AF09EDB-F5A2-2970-1F2E-65BB6D5FE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74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009CE0-10EC-4A5B-AE30-8E4E7D1B42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83280" cy="6858001"/>
          </a:xfrm>
          <a:custGeom>
            <a:avLst/>
            <a:gdLst>
              <a:gd name="connsiteX0" fmla="*/ 1538079 w 7083280"/>
              <a:gd name="connsiteY0" fmla="*/ 0 h 6858001"/>
              <a:gd name="connsiteX1" fmla="*/ 7083280 w 7083280"/>
              <a:gd name="connsiteY1" fmla="*/ 0 h 6858001"/>
              <a:gd name="connsiteX2" fmla="*/ 4310679 w 7083280"/>
              <a:gd name="connsiteY2" fmla="*/ 6211415 h 6858001"/>
              <a:gd name="connsiteX3" fmla="*/ 0 w 7083280"/>
              <a:gd name="connsiteY3" fmla="*/ 0 h 6858001"/>
              <a:gd name="connsiteX4" fmla="*/ 989463 w 7083280"/>
              <a:gd name="connsiteY4" fmla="*/ 0 h 6858001"/>
              <a:gd name="connsiteX5" fmla="*/ 4046164 w 7083280"/>
              <a:gd name="connsiteY5" fmla="*/ 6858001 h 6858001"/>
              <a:gd name="connsiteX6" fmla="*/ 3 w 7083280"/>
              <a:gd name="connsiteY6" fmla="*/ 6858001 h 6858001"/>
              <a:gd name="connsiteX7" fmla="*/ 0 w 7083280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3280" h="6858001">
                <a:moveTo>
                  <a:pt x="1538079" y="0"/>
                </a:moveTo>
                <a:lnTo>
                  <a:pt x="7083280" y="0"/>
                </a:lnTo>
                <a:lnTo>
                  <a:pt x="4310679" y="6211415"/>
                </a:lnTo>
                <a:close/>
                <a:moveTo>
                  <a:pt x="0" y="0"/>
                </a:moveTo>
                <a:lnTo>
                  <a:pt x="989463" y="0"/>
                </a:lnTo>
                <a:lnTo>
                  <a:pt x="4046164" y="6858001"/>
                </a:lnTo>
                <a:lnTo>
                  <a:pt x="3" y="6858001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F9148-FFFF-4AC9-8C34-CDA5A5B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8CC20-3874-4286-A1BF-80857979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D2EB8-1C05-43FB-9975-337BCD26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76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130588-0B14-4A51-ADBE-1ECFCCEA1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1609" y="1953048"/>
            <a:ext cx="9108784" cy="3120330"/>
          </a:xfrm>
          <a:custGeom>
            <a:avLst/>
            <a:gdLst>
              <a:gd name="connsiteX0" fmla="*/ 2546222 w 9108784"/>
              <a:gd name="connsiteY0" fmla="*/ 1888352 h 3120330"/>
              <a:gd name="connsiteX1" fmla="*/ 3271266 w 9108784"/>
              <a:gd name="connsiteY1" fmla="*/ 1888352 h 3120330"/>
              <a:gd name="connsiteX2" fmla="*/ 3623291 w 9108784"/>
              <a:gd name="connsiteY2" fmla="*/ 2504341 h 3120330"/>
              <a:gd name="connsiteX3" fmla="*/ 3271266 w 9108784"/>
              <a:gd name="connsiteY3" fmla="*/ 3120330 h 3120330"/>
              <a:gd name="connsiteX4" fmla="*/ 2546222 w 9108784"/>
              <a:gd name="connsiteY4" fmla="*/ 3120330 h 3120330"/>
              <a:gd name="connsiteX5" fmla="*/ 2194199 w 9108784"/>
              <a:gd name="connsiteY5" fmla="*/ 2504341 h 3120330"/>
              <a:gd name="connsiteX6" fmla="*/ 4740419 w 9108784"/>
              <a:gd name="connsiteY6" fmla="*/ 1880014 h 3120330"/>
              <a:gd name="connsiteX7" fmla="*/ 5465463 w 9108784"/>
              <a:gd name="connsiteY7" fmla="*/ 1880014 h 3120330"/>
              <a:gd name="connsiteX8" fmla="*/ 5817488 w 9108784"/>
              <a:gd name="connsiteY8" fmla="*/ 2496003 h 3120330"/>
              <a:gd name="connsiteX9" fmla="*/ 5465463 w 9108784"/>
              <a:gd name="connsiteY9" fmla="*/ 3111992 h 3120330"/>
              <a:gd name="connsiteX10" fmla="*/ 4740419 w 9108784"/>
              <a:gd name="connsiteY10" fmla="*/ 3111992 h 3120330"/>
              <a:gd name="connsiteX11" fmla="*/ 4388393 w 9108784"/>
              <a:gd name="connsiteY11" fmla="*/ 2496003 h 3120330"/>
              <a:gd name="connsiteX12" fmla="*/ 6934617 w 9108784"/>
              <a:gd name="connsiteY12" fmla="*/ 1867442 h 3120330"/>
              <a:gd name="connsiteX13" fmla="*/ 7659661 w 9108784"/>
              <a:gd name="connsiteY13" fmla="*/ 1867442 h 3120330"/>
              <a:gd name="connsiteX14" fmla="*/ 8011686 w 9108784"/>
              <a:gd name="connsiteY14" fmla="*/ 2483431 h 3120330"/>
              <a:gd name="connsiteX15" fmla="*/ 7659661 w 9108784"/>
              <a:gd name="connsiteY15" fmla="*/ 3099420 h 3120330"/>
              <a:gd name="connsiteX16" fmla="*/ 6934617 w 9108784"/>
              <a:gd name="connsiteY16" fmla="*/ 3099420 h 3120330"/>
              <a:gd name="connsiteX17" fmla="*/ 6582592 w 9108784"/>
              <a:gd name="connsiteY17" fmla="*/ 2483431 h 3120330"/>
              <a:gd name="connsiteX18" fmla="*/ 1449125 w 9108784"/>
              <a:gd name="connsiteY18" fmla="*/ 1272364 h 3120330"/>
              <a:gd name="connsiteX19" fmla="*/ 2174169 w 9108784"/>
              <a:gd name="connsiteY19" fmla="*/ 1272364 h 3120330"/>
              <a:gd name="connsiteX20" fmla="*/ 2526193 w 9108784"/>
              <a:gd name="connsiteY20" fmla="*/ 1888352 h 3120330"/>
              <a:gd name="connsiteX21" fmla="*/ 2174169 w 9108784"/>
              <a:gd name="connsiteY21" fmla="*/ 2504341 h 3120330"/>
              <a:gd name="connsiteX22" fmla="*/ 1449125 w 9108784"/>
              <a:gd name="connsiteY22" fmla="*/ 2504341 h 3120330"/>
              <a:gd name="connsiteX23" fmla="*/ 1097100 w 9108784"/>
              <a:gd name="connsiteY23" fmla="*/ 1888352 h 3120330"/>
              <a:gd name="connsiteX24" fmla="*/ 5837518 w 9108784"/>
              <a:gd name="connsiteY24" fmla="*/ 1251454 h 3120330"/>
              <a:gd name="connsiteX25" fmla="*/ 6562562 w 9108784"/>
              <a:gd name="connsiteY25" fmla="*/ 1251454 h 3120330"/>
              <a:gd name="connsiteX26" fmla="*/ 6914587 w 9108784"/>
              <a:gd name="connsiteY26" fmla="*/ 1867442 h 3120330"/>
              <a:gd name="connsiteX27" fmla="*/ 6562562 w 9108784"/>
              <a:gd name="connsiteY27" fmla="*/ 2483431 h 3120330"/>
              <a:gd name="connsiteX28" fmla="*/ 5837518 w 9108784"/>
              <a:gd name="connsiteY28" fmla="*/ 2483431 h 3120330"/>
              <a:gd name="connsiteX29" fmla="*/ 5485493 w 9108784"/>
              <a:gd name="connsiteY29" fmla="*/ 1867442 h 3120330"/>
              <a:gd name="connsiteX30" fmla="*/ 3643321 w 9108784"/>
              <a:gd name="connsiteY30" fmla="*/ 1251454 h 3120330"/>
              <a:gd name="connsiteX31" fmla="*/ 4368365 w 9108784"/>
              <a:gd name="connsiteY31" fmla="*/ 1251454 h 3120330"/>
              <a:gd name="connsiteX32" fmla="*/ 4720390 w 9108784"/>
              <a:gd name="connsiteY32" fmla="*/ 1867442 h 3120330"/>
              <a:gd name="connsiteX33" fmla="*/ 4368365 w 9108784"/>
              <a:gd name="connsiteY33" fmla="*/ 2483431 h 3120330"/>
              <a:gd name="connsiteX34" fmla="*/ 3643321 w 9108784"/>
              <a:gd name="connsiteY34" fmla="*/ 2483431 h 3120330"/>
              <a:gd name="connsiteX35" fmla="*/ 3291295 w 9108784"/>
              <a:gd name="connsiteY35" fmla="*/ 1867442 h 3120330"/>
              <a:gd name="connsiteX36" fmla="*/ 8031715 w 9108784"/>
              <a:gd name="connsiteY36" fmla="*/ 1231978 h 3120330"/>
              <a:gd name="connsiteX37" fmla="*/ 8756759 w 9108784"/>
              <a:gd name="connsiteY37" fmla="*/ 1231978 h 3120330"/>
              <a:gd name="connsiteX38" fmla="*/ 9108784 w 9108784"/>
              <a:gd name="connsiteY38" fmla="*/ 1847967 h 3120330"/>
              <a:gd name="connsiteX39" fmla="*/ 8756759 w 9108784"/>
              <a:gd name="connsiteY39" fmla="*/ 2463956 h 3120330"/>
              <a:gd name="connsiteX40" fmla="*/ 8031715 w 9108784"/>
              <a:gd name="connsiteY40" fmla="*/ 2463956 h 3120330"/>
              <a:gd name="connsiteX41" fmla="*/ 7679689 w 9108784"/>
              <a:gd name="connsiteY41" fmla="*/ 1847967 h 3120330"/>
              <a:gd name="connsiteX42" fmla="*/ 352026 w 9108784"/>
              <a:gd name="connsiteY42" fmla="*/ 656375 h 3120330"/>
              <a:gd name="connsiteX43" fmla="*/ 1077070 w 9108784"/>
              <a:gd name="connsiteY43" fmla="*/ 656375 h 3120330"/>
              <a:gd name="connsiteX44" fmla="*/ 1429096 w 9108784"/>
              <a:gd name="connsiteY44" fmla="*/ 1272364 h 3120330"/>
              <a:gd name="connsiteX45" fmla="*/ 1077070 w 9108784"/>
              <a:gd name="connsiteY45" fmla="*/ 1888352 h 3120330"/>
              <a:gd name="connsiteX46" fmla="*/ 352026 w 9108784"/>
              <a:gd name="connsiteY46" fmla="*/ 1888352 h 3120330"/>
              <a:gd name="connsiteX47" fmla="*/ 0 w 9108784"/>
              <a:gd name="connsiteY47" fmla="*/ 1272364 h 3120330"/>
              <a:gd name="connsiteX48" fmla="*/ 4740420 w 9108784"/>
              <a:gd name="connsiteY48" fmla="*/ 635465 h 3120330"/>
              <a:gd name="connsiteX49" fmla="*/ 5465464 w 9108784"/>
              <a:gd name="connsiteY49" fmla="*/ 635465 h 3120330"/>
              <a:gd name="connsiteX50" fmla="*/ 5817489 w 9108784"/>
              <a:gd name="connsiteY50" fmla="*/ 1251454 h 3120330"/>
              <a:gd name="connsiteX51" fmla="*/ 5465464 w 9108784"/>
              <a:gd name="connsiteY51" fmla="*/ 1867442 h 3120330"/>
              <a:gd name="connsiteX52" fmla="*/ 4740420 w 9108784"/>
              <a:gd name="connsiteY52" fmla="*/ 1867442 h 3120330"/>
              <a:gd name="connsiteX53" fmla="*/ 4388394 w 9108784"/>
              <a:gd name="connsiteY53" fmla="*/ 1251454 h 3120330"/>
              <a:gd name="connsiteX54" fmla="*/ 2546222 w 9108784"/>
              <a:gd name="connsiteY54" fmla="*/ 635465 h 3120330"/>
              <a:gd name="connsiteX55" fmla="*/ 3271266 w 9108784"/>
              <a:gd name="connsiteY55" fmla="*/ 635465 h 3120330"/>
              <a:gd name="connsiteX56" fmla="*/ 3623291 w 9108784"/>
              <a:gd name="connsiteY56" fmla="*/ 1251454 h 3120330"/>
              <a:gd name="connsiteX57" fmla="*/ 3271266 w 9108784"/>
              <a:gd name="connsiteY57" fmla="*/ 1867442 h 3120330"/>
              <a:gd name="connsiteX58" fmla="*/ 2546222 w 9108784"/>
              <a:gd name="connsiteY58" fmla="*/ 1867442 h 3120330"/>
              <a:gd name="connsiteX59" fmla="*/ 2194198 w 9108784"/>
              <a:gd name="connsiteY59" fmla="*/ 1251454 h 3120330"/>
              <a:gd name="connsiteX60" fmla="*/ 6934616 w 9108784"/>
              <a:gd name="connsiteY60" fmla="*/ 615989 h 3120330"/>
              <a:gd name="connsiteX61" fmla="*/ 7659660 w 9108784"/>
              <a:gd name="connsiteY61" fmla="*/ 615989 h 3120330"/>
              <a:gd name="connsiteX62" fmla="*/ 8011685 w 9108784"/>
              <a:gd name="connsiteY62" fmla="*/ 1231978 h 3120330"/>
              <a:gd name="connsiteX63" fmla="*/ 7659660 w 9108784"/>
              <a:gd name="connsiteY63" fmla="*/ 1847967 h 3120330"/>
              <a:gd name="connsiteX64" fmla="*/ 6934616 w 9108784"/>
              <a:gd name="connsiteY64" fmla="*/ 1847967 h 3120330"/>
              <a:gd name="connsiteX65" fmla="*/ 6582591 w 9108784"/>
              <a:gd name="connsiteY65" fmla="*/ 1231978 h 3120330"/>
              <a:gd name="connsiteX66" fmla="*/ 1449125 w 9108784"/>
              <a:gd name="connsiteY66" fmla="*/ 15242 h 3120330"/>
              <a:gd name="connsiteX67" fmla="*/ 2174169 w 9108784"/>
              <a:gd name="connsiteY67" fmla="*/ 15242 h 3120330"/>
              <a:gd name="connsiteX68" fmla="*/ 2526193 w 9108784"/>
              <a:gd name="connsiteY68" fmla="*/ 631231 h 3120330"/>
              <a:gd name="connsiteX69" fmla="*/ 2174169 w 9108784"/>
              <a:gd name="connsiteY69" fmla="*/ 1247220 h 3120330"/>
              <a:gd name="connsiteX70" fmla="*/ 1449125 w 9108784"/>
              <a:gd name="connsiteY70" fmla="*/ 1247220 h 3120330"/>
              <a:gd name="connsiteX71" fmla="*/ 1097100 w 9108784"/>
              <a:gd name="connsiteY71" fmla="*/ 631231 h 3120330"/>
              <a:gd name="connsiteX72" fmla="*/ 5837517 w 9108784"/>
              <a:gd name="connsiteY72" fmla="*/ 0 h 3120330"/>
              <a:gd name="connsiteX73" fmla="*/ 6562562 w 9108784"/>
              <a:gd name="connsiteY73" fmla="*/ 0 h 3120330"/>
              <a:gd name="connsiteX74" fmla="*/ 6914587 w 9108784"/>
              <a:gd name="connsiteY74" fmla="*/ 615989 h 3120330"/>
              <a:gd name="connsiteX75" fmla="*/ 6562562 w 9108784"/>
              <a:gd name="connsiteY75" fmla="*/ 1231978 h 3120330"/>
              <a:gd name="connsiteX76" fmla="*/ 5837517 w 9108784"/>
              <a:gd name="connsiteY76" fmla="*/ 1231978 h 3120330"/>
              <a:gd name="connsiteX77" fmla="*/ 5485492 w 9108784"/>
              <a:gd name="connsiteY77" fmla="*/ 615989 h 3120330"/>
              <a:gd name="connsiteX78" fmla="*/ 3643321 w 9108784"/>
              <a:gd name="connsiteY78" fmla="*/ 0 h 3120330"/>
              <a:gd name="connsiteX79" fmla="*/ 4368365 w 9108784"/>
              <a:gd name="connsiteY79" fmla="*/ 0 h 3120330"/>
              <a:gd name="connsiteX80" fmla="*/ 4720390 w 9108784"/>
              <a:gd name="connsiteY80" fmla="*/ 615989 h 3120330"/>
              <a:gd name="connsiteX81" fmla="*/ 4368365 w 9108784"/>
              <a:gd name="connsiteY81" fmla="*/ 1231978 h 3120330"/>
              <a:gd name="connsiteX82" fmla="*/ 3643321 w 9108784"/>
              <a:gd name="connsiteY82" fmla="*/ 1231978 h 3120330"/>
              <a:gd name="connsiteX83" fmla="*/ 3291295 w 9108784"/>
              <a:gd name="connsiteY83" fmla="*/ 615989 h 312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9108784" h="3120330">
                <a:moveTo>
                  <a:pt x="2546222" y="1888352"/>
                </a:moveTo>
                <a:lnTo>
                  <a:pt x="3271266" y="1888352"/>
                </a:lnTo>
                <a:lnTo>
                  <a:pt x="3623291" y="2504341"/>
                </a:lnTo>
                <a:lnTo>
                  <a:pt x="3271266" y="3120330"/>
                </a:lnTo>
                <a:lnTo>
                  <a:pt x="2546222" y="3120330"/>
                </a:lnTo>
                <a:lnTo>
                  <a:pt x="2194199" y="2504341"/>
                </a:lnTo>
                <a:close/>
                <a:moveTo>
                  <a:pt x="4740419" y="1880014"/>
                </a:moveTo>
                <a:lnTo>
                  <a:pt x="5465463" y="1880014"/>
                </a:lnTo>
                <a:lnTo>
                  <a:pt x="5817488" y="2496003"/>
                </a:lnTo>
                <a:lnTo>
                  <a:pt x="5465463" y="3111992"/>
                </a:lnTo>
                <a:lnTo>
                  <a:pt x="4740419" y="3111992"/>
                </a:lnTo>
                <a:lnTo>
                  <a:pt x="4388393" y="2496003"/>
                </a:lnTo>
                <a:close/>
                <a:moveTo>
                  <a:pt x="6934617" y="1867442"/>
                </a:moveTo>
                <a:lnTo>
                  <a:pt x="7659661" y="1867442"/>
                </a:lnTo>
                <a:lnTo>
                  <a:pt x="8011686" y="2483431"/>
                </a:lnTo>
                <a:lnTo>
                  <a:pt x="7659661" y="3099420"/>
                </a:lnTo>
                <a:lnTo>
                  <a:pt x="6934617" y="3099420"/>
                </a:lnTo>
                <a:lnTo>
                  <a:pt x="6582592" y="2483431"/>
                </a:lnTo>
                <a:close/>
                <a:moveTo>
                  <a:pt x="1449125" y="1272364"/>
                </a:moveTo>
                <a:lnTo>
                  <a:pt x="2174169" y="1272364"/>
                </a:lnTo>
                <a:lnTo>
                  <a:pt x="2526193" y="1888352"/>
                </a:lnTo>
                <a:lnTo>
                  <a:pt x="2174169" y="2504341"/>
                </a:lnTo>
                <a:lnTo>
                  <a:pt x="1449125" y="2504341"/>
                </a:lnTo>
                <a:lnTo>
                  <a:pt x="1097100" y="1888352"/>
                </a:lnTo>
                <a:close/>
                <a:moveTo>
                  <a:pt x="5837518" y="1251454"/>
                </a:moveTo>
                <a:lnTo>
                  <a:pt x="6562562" y="1251454"/>
                </a:lnTo>
                <a:lnTo>
                  <a:pt x="6914587" y="1867442"/>
                </a:lnTo>
                <a:lnTo>
                  <a:pt x="6562562" y="2483431"/>
                </a:lnTo>
                <a:lnTo>
                  <a:pt x="5837518" y="2483431"/>
                </a:lnTo>
                <a:lnTo>
                  <a:pt x="5485493" y="1867442"/>
                </a:lnTo>
                <a:close/>
                <a:moveTo>
                  <a:pt x="3643321" y="1251454"/>
                </a:moveTo>
                <a:lnTo>
                  <a:pt x="4368365" y="1251454"/>
                </a:lnTo>
                <a:lnTo>
                  <a:pt x="4720390" y="1867442"/>
                </a:lnTo>
                <a:lnTo>
                  <a:pt x="4368365" y="2483431"/>
                </a:lnTo>
                <a:lnTo>
                  <a:pt x="3643321" y="2483431"/>
                </a:lnTo>
                <a:lnTo>
                  <a:pt x="3291295" y="1867442"/>
                </a:lnTo>
                <a:close/>
                <a:moveTo>
                  <a:pt x="8031715" y="1231978"/>
                </a:moveTo>
                <a:lnTo>
                  <a:pt x="8756759" y="1231978"/>
                </a:lnTo>
                <a:lnTo>
                  <a:pt x="9108784" y="1847967"/>
                </a:lnTo>
                <a:lnTo>
                  <a:pt x="8756759" y="2463956"/>
                </a:lnTo>
                <a:lnTo>
                  <a:pt x="8031715" y="2463956"/>
                </a:lnTo>
                <a:lnTo>
                  <a:pt x="7679689" y="1847967"/>
                </a:lnTo>
                <a:close/>
                <a:moveTo>
                  <a:pt x="352026" y="656375"/>
                </a:moveTo>
                <a:lnTo>
                  <a:pt x="1077070" y="656375"/>
                </a:lnTo>
                <a:lnTo>
                  <a:pt x="1429096" y="1272364"/>
                </a:lnTo>
                <a:lnTo>
                  <a:pt x="1077070" y="1888352"/>
                </a:lnTo>
                <a:lnTo>
                  <a:pt x="352026" y="1888352"/>
                </a:lnTo>
                <a:lnTo>
                  <a:pt x="0" y="1272364"/>
                </a:lnTo>
                <a:close/>
                <a:moveTo>
                  <a:pt x="4740420" y="635465"/>
                </a:moveTo>
                <a:lnTo>
                  <a:pt x="5465464" y="635465"/>
                </a:lnTo>
                <a:lnTo>
                  <a:pt x="5817489" y="1251454"/>
                </a:lnTo>
                <a:lnTo>
                  <a:pt x="5465464" y="1867442"/>
                </a:lnTo>
                <a:lnTo>
                  <a:pt x="4740420" y="1867442"/>
                </a:lnTo>
                <a:lnTo>
                  <a:pt x="4388394" y="1251454"/>
                </a:lnTo>
                <a:close/>
                <a:moveTo>
                  <a:pt x="2546222" y="635465"/>
                </a:moveTo>
                <a:lnTo>
                  <a:pt x="3271266" y="635465"/>
                </a:lnTo>
                <a:lnTo>
                  <a:pt x="3623291" y="1251454"/>
                </a:lnTo>
                <a:lnTo>
                  <a:pt x="3271266" y="1867442"/>
                </a:lnTo>
                <a:lnTo>
                  <a:pt x="2546222" y="1867442"/>
                </a:lnTo>
                <a:lnTo>
                  <a:pt x="2194198" y="1251454"/>
                </a:lnTo>
                <a:close/>
                <a:moveTo>
                  <a:pt x="6934616" y="615989"/>
                </a:moveTo>
                <a:lnTo>
                  <a:pt x="7659660" y="615989"/>
                </a:lnTo>
                <a:lnTo>
                  <a:pt x="8011685" y="1231978"/>
                </a:lnTo>
                <a:lnTo>
                  <a:pt x="7659660" y="1847967"/>
                </a:lnTo>
                <a:lnTo>
                  <a:pt x="6934616" y="1847967"/>
                </a:lnTo>
                <a:lnTo>
                  <a:pt x="6582591" y="1231978"/>
                </a:lnTo>
                <a:close/>
                <a:moveTo>
                  <a:pt x="1449125" y="15242"/>
                </a:moveTo>
                <a:lnTo>
                  <a:pt x="2174169" y="15242"/>
                </a:lnTo>
                <a:lnTo>
                  <a:pt x="2526193" y="631231"/>
                </a:lnTo>
                <a:lnTo>
                  <a:pt x="2174169" y="1247220"/>
                </a:lnTo>
                <a:lnTo>
                  <a:pt x="1449125" y="1247220"/>
                </a:lnTo>
                <a:lnTo>
                  <a:pt x="1097100" y="631231"/>
                </a:lnTo>
                <a:close/>
                <a:moveTo>
                  <a:pt x="5837517" y="0"/>
                </a:moveTo>
                <a:lnTo>
                  <a:pt x="6562562" y="0"/>
                </a:lnTo>
                <a:lnTo>
                  <a:pt x="6914587" y="615989"/>
                </a:lnTo>
                <a:lnTo>
                  <a:pt x="6562562" y="1231978"/>
                </a:lnTo>
                <a:lnTo>
                  <a:pt x="5837517" y="1231978"/>
                </a:lnTo>
                <a:lnTo>
                  <a:pt x="5485492" y="615989"/>
                </a:lnTo>
                <a:close/>
                <a:moveTo>
                  <a:pt x="3643321" y="0"/>
                </a:moveTo>
                <a:lnTo>
                  <a:pt x="4368365" y="0"/>
                </a:lnTo>
                <a:lnTo>
                  <a:pt x="4720390" y="615989"/>
                </a:lnTo>
                <a:lnTo>
                  <a:pt x="4368365" y="1231978"/>
                </a:lnTo>
                <a:lnTo>
                  <a:pt x="3643321" y="1231978"/>
                </a:lnTo>
                <a:lnTo>
                  <a:pt x="3291295" y="6159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8A8C3-C0B3-4092-91F9-AE1D0E09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B92C-909B-48B9-B362-5083718E8EBA}" type="datetime1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150AF-F2D3-4803-9061-D188DE87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32941-5DEA-469F-B5A4-3CDD8E9A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F29D-7900-4CC7-8B42-88ABEA4DE3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97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173A-72FB-4A32-A457-F6EB4C5DD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66846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814D58-523F-4A87-A2C3-97705B6D8B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8514" y="1112730"/>
            <a:ext cx="4118975" cy="4632543"/>
          </a:xfrm>
          <a:custGeom>
            <a:avLst/>
            <a:gdLst>
              <a:gd name="connsiteX0" fmla="*/ 0 w 4118975"/>
              <a:gd name="connsiteY0" fmla="*/ 0 h 4632543"/>
              <a:gd name="connsiteX1" fmla="*/ 4118975 w 4118975"/>
              <a:gd name="connsiteY1" fmla="*/ 0 h 4632543"/>
              <a:gd name="connsiteX2" fmla="*/ 4118975 w 4118975"/>
              <a:gd name="connsiteY2" fmla="*/ 4632543 h 4632543"/>
              <a:gd name="connsiteX3" fmla="*/ 0 w 4118975"/>
              <a:gd name="connsiteY3" fmla="*/ 4632543 h 463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8975" h="4632543">
                <a:moveTo>
                  <a:pt x="0" y="0"/>
                </a:moveTo>
                <a:lnTo>
                  <a:pt x="4118975" y="0"/>
                </a:lnTo>
                <a:lnTo>
                  <a:pt x="4118975" y="4632543"/>
                </a:lnTo>
                <a:lnTo>
                  <a:pt x="0" y="4632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5340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BBF689-BFC9-496C-A0BB-C2F5D308A3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4412" y="727735"/>
            <a:ext cx="4997823" cy="5402531"/>
          </a:xfrm>
          <a:custGeom>
            <a:avLst/>
            <a:gdLst>
              <a:gd name="connsiteX0" fmla="*/ 1499171 w 4997823"/>
              <a:gd name="connsiteY0" fmla="*/ 4257057 h 5402531"/>
              <a:gd name="connsiteX1" fmla="*/ 2475420 w 4997823"/>
              <a:gd name="connsiteY1" fmla="*/ 4257057 h 5402531"/>
              <a:gd name="connsiteX2" fmla="*/ 2539548 w 4997823"/>
              <a:gd name="connsiteY2" fmla="*/ 4321185 h 5402531"/>
              <a:gd name="connsiteX3" fmla="*/ 2539548 w 4997823"/>
              <a:gd name="connsiteY3" fmla="*/ 5338404 h 5402531"/>
              <a:gd name="connsiteX4" fmla="*/ 2475420 w 4997823"/>
              <a:gd name="connsiteY4" fmla="*/ 5402531 h 5402531"/>
              <a:gd name="connsiteX5" fmla="*/ 1499171 w 4997823"/>
              <a:gd name="connsiteY5" fmla="*/ 5402531 h 5402531"/>
              <a:gd name="connsiteX6" fmla="*/ 1435044 w 4997823"/>
              <a:gd name="connsiteY6" fmla="*/ 5338404 h 5402531"/>
              <a:gd name="connsiteX7" fmla="*/ 1435044 w 4997823"/>
              <a:gd name="connsiteY7" fmla="*/ 4321185 h 5402531"/>
              <a:gd name="connsiteX8" fmla="*/ 1499171 w 4997823"/>
              <a:gd name="connsiteY8" fmla="*/ 4257057 h 5402531"/>
              <a:gd name="connsiteX9" fmla="*/ 771068 w 4997823"/>
              <a:gd name="connsiteY9" fmla="*/ 4257057 h 5402531"/>
              <a:gd name="connsiteX10" fmla="*/ 1332114 w 4997823"/>
              <a:gd name="connsiteY10" fmla="*/ 4257057 h 5402531"/>
              <a:gd name="connsiteX11" fmla="*/ 1368967 w 4997823"/>
              <a:gd name="connsiteY11" fmla="*/ 4293911 h 5402531"/>
              <a:gd name="connsiteX12" fmla="*/ 1368967 w 4997823"/>
              <a:gd name="connsiteY12" fmla="*/ 4859871 h 5402531"/>
              <a:gd name="connsiteX13" fmla="*/ 1332114 w 4997823"/>
              <a:gd name="connsiteY13" fmla="*/ 4896724 h 5402531"/>
              <a:gd name="connsiteX14" fmla="*/ 771068 w 4997823"/>
              <a:gd name="connsiteY14" fmla="*/ 4896724 h 5402531"/>
              <a:gd name="connsiteX15" fmla="*/ 734214 w 4997823"/>
              <a:gd name="connsiteY15" fmla="*/ 4859871 h 5402531"/>
              <a:gd name="connsiteX16" fmla="*/ 734214 w 4997823"/>
              <a:gd name="connsiteY16" fmla="*/ 4293911 h 5402531"/>
              <a:gd name="connsiteX17" fmla="*/ 771068 w 4997823"/>
              <a:gd name="connsiteY17" fmla="*/ 4257057 h 5402531"/>
              <a:gd name="connsiteX18" fmla="*/ 3437312 w 4997823"/>
              <a:gd name="connsiteY18" fmla="*/ 3744456 h 5402531"/>
              <a:gd name="connsiteX19" fmla="*/ 4675489 w 4997823"/>
              <a:gd name="connsiteY19" fmla="*/ 3744456 h 5402531"/>
              <a:gd name="connsiteX20" fmla="*/ 4756822 w 4997823"/>
              <a:gd name="connsiteY20" fmla="*/ 3825789 h 5402531"/>
              <a:gd name="connsiteX21" fmla="*/ 4756822 w 4997823"/>
              <a:gd name="connsiteY21" fmla="*/ 5097837 h 5402531"/>
              <a:gd name="connsiteX22" fmla="*/ 4675489 w 4997823"/>
              <a:gd name="connsiteY22" fmla="*/ 5179170 h 5402531"/>
              <a:gd name="connsiteX23" fmla="*/ 3437312 w 4997823"/>
              <a:gd name="connsiteY23" fmla="*/ 5179170 h 5402531"/>
              <a:gd name="connsiteX24" fmla="*/ 3355979 w 4997823"/>
              <a:gd name="connsiteY24" fmla="*/ 5097837 h 5402531"/>
              <a:gd name="connsiteX25" fmla="*/ 3355979 w 4997823"/>
              <a:gd name="connsiteY25" fmla="*/ 3825789 h 5402531"/>
              <a:gd name="connsiteX26" fmla="*/ 3437312 w 4997823"/>
              <a:gd name="connsiteY26" fmla="*/ 3744456 h 5402531"/>
              <a:gd name="connsiteX27" fmla="*/ 2659175 w 4997823"/>
              <a:gd name="connsiteY27" fmla="*/ 3552355 h 5402531"/>
              <a:gd name="connsiteX28" fmla="*/ 3220221 w 4997823"/>
              <a:gd name="connsiteY28" fmla="*/ 3552355 h 5402531"/>
              <a:gd name="connsiteX29" fmla="*/ 3257075 w 4997823"/>
              <a:gd name="connsiteY29" fmla="*/ 3589208 h 5402531"/>
              <a:gd name="connsiteX30" fmla="*/ 3257075 w 4997823"/>
              <a:gd name="connsiteY30" fmla="*/ 4155169 h 5402531"/>
              <a:gd name="connsiteX31" fmla="*/ 3220221 w 4997823"/>
              <a:gd name="connsiteY31" fmla="*/ 4192022 h 5402531"/>
              <a:gd name="connsiteX32" fmla="*/ 2659175 w 4997823"/>
              <a:gd name="connsiteY32" fmla="*/ 4192022 h 5402531"/>
              <a:gd name="connsiteX33" fmla="*/ 2622322 w 4997823"/>
              <a:gd name="connsiteY33" fmla="*/ 4155169 h 5402531"/>
              <a:gd name="connsiteX34" fmla="*/ 2622322 w 4997823"/>
              <a:gd name="connsiteY34" fmla="*/ 3589208 h 5402531"/>
              <a:gd name="connsiteX35" fmla="*/ 2659175 w 4997823"/>
              <a:gd name="connsiteY35" fmla="*/ 3552355 h 5402531"/>
              <a:gd name="connsiteX36" fmla="*/ 3775073 w 4997823"/>
              <a:gd name="connsiteY36" fmla="*/ 2487819 h 5402531"/>
              <a:gd name="connsiteX37" fmla="*/ 4776906 w 4997823"/>
              <a:gd name="connsiteY37" fmla="*/ 2487819 h 5402531"/>
              <a:gd name="connsiteX38" fmla="*/ 4842715 w 4997823"/>
              <a:gd name="connsiteY38" fmla="*/ 2553627 h 5402531"/>
              <a:gd name="connsiteX39" fmla="*/ 4842715 w 4997823"/>
              <a:gd name="connsiteY39" fmla="*/ 3567489 h 5402531"/>
              <a:gd name="connsiteX40" fmla="*/ 4776906 w 4997823"/>
              <a:gd name="connsiteY40" fmla="*/ 3633298 h 5402531"/>
              <a:gd name="connsiteX41" fmla="*/ 3775073 w 4997823"/>
              <a:gd name="connsiteY41" fmla="*/ 3633298 h 5402531"/>
              <a:gd name="connsiteX42" fmla="*/ 3709264 w 4997823"/>
              <a:gd name="connsiteY42" fmla="*/ 3567489 h 5402531"/>
              <a:gd name="connsiteX43" fmla="*/ 3709264 w 4997823"/>
              <a:gd name="connsiteY43" fmla="*/ 2553627 h 5402531"/>
              <a:gd name="connsiteX44" fmla="*/ 3775073 w 4997823"/>
              <a:gd name="connsiteY44" fmla="*/ 2487819 h 5402531"/>
              <a:gd name="connsiteX45" fmla="*/ 2679348 w 4997823"/>
              <a:gd name="connsiteY45" fmla="*/ 2481579 h 5402531"/>
              <a:gd name="connsiteX46" fmla="*/ 3547499 w 4997823"/>
              <a:gd name="connsiteY46" fmla="*/ 2481579 h 5402531"/>
              <a:gd name="connsiteX47" fmla="*/ 3604525 w 4997823"/>
              <a:gd name="connsiteY47" fmla="*/ 2538605 h 5402531"/>
              <a:gd name="connsiteX48" fmla="*/ 3604525 w 4997823"/>
              <a:gd name="connsiteY48" fmla="*/ 3417178 h 5402531"/>
              <a:gd name="connsiteX49" fmla="*/ 3547499 w 4997823"/>
              <a:gd name="connsiteY49" fmla="*/ 3474205 h 5402531"/>
              <a:gd name="connsiteX50" fmla="*/ 2679348 w 4997823"/>
              <a:gd name="connsiteY50" fmla="*/ 3474205 h 5402531"/>
              <a:gd name="connsiteX51" fmla="*/ 2622322 w 4997823"/>
              <a:gd name="connsiteY51" fmla="*/ 3417178 h 5402531"/>
              <a:gd name="connsiteX52" fmla="*/ 2622322 w 4997823"/>
              <a:gd name="connsiteY52" fmla="*/ 2538605 h 5402531"/>
              <a:gd name="connsiteX53" fmla="*/ 2679348 w 4997823"/>
              <a:gd name="connsiteY53" fmla="*/ 2481579 h 5402531"/>
              <a:gd name="connsiteX54" fmla="*/ 839032 w 4997823"/>
              <a:gd name="connsiteY54" fmla="*/ 2367531 h 5402531"/>
              <a:gd name="connsiteX55" fmla="*/ 2434731 w 4997823"/>
              <a:gd name="connsiteY55" fmla="*/ 2367531 h 5402531"/>
              <a:gd name="connsiteX56" fmla="*/ 2539548 w 4997823"/>
              <a:gd name="connsiteY56" fmla="*/ 2472349 h 5402531"/>
              <a:gd name="connsiteX57" fmla="*/ 2539548 w 4997823"/>
              <a:gd name="connsiteY57" fmla="*/ 4087204 h 5402531"/>
              <a:gd name="connsiteX58" fmla="*/ 2434731 w 4997823"/>
              <a:gd name="connsiteY58" fmla="*/ 4192022 h 5402531"/>
              <a:gd name="connsiteX59" fmla="*/ 839032 w 4997823"/>
              <a:gd name="connsiteY59" fmla="*/ 4192022 h 5402531"/>
              <a:gd name="connsiteX60" fmla="*/ 734214 w 4997823"/>
              <a:gd name="connsiteY60" fmla="*/ 4087204 h 5402531"/>
              <a:gd name="connsiteX61" fmla="*/ 734214 w 4997823"/>
              <a:gd name="connsiteY61" fmla="*/ 2472349 h 5402531"/>
              <a:gd name="connsiteX62" fmla="*/ 839032 w 4997823"/>
              <a:gd name="connsiteY62" fmla="*/ 2367531 h 5402531"/>
              <a:gd name="connsiteX63" fmla="*/ 37203 w 4997823"/>
              <a:gd name="connsiteY63" fmla="*/ 2367531 h 5402531"/>
              <a:gd name="connsiteX64" fmla="*/ 603567 w 4997823"/>
              <a:gd name="connsiteY64" fmla="*/ 2367531 h 5402531"/>
              <a:gd name="connsiteX65" fmla="*/ 640769 w 4997823"/>
              <a:gd name="connsiteY65" fmla="*/ 2404734 h 5402531"/>
              <a:gd name="connsiteX66" fmla="*/ 640769 w 4997823"/>
              <a:gd name="connsiteY66" fmla="*/ 2977897 h 5402531"/>
              <a:gd name="connsiteX67" fmla="*/ 603567 w 4997823"/>
              <a:gd name="connsiteY67" fmla="*/ 3015100 h 5402531"/>
              <a:gd name="connsiteX68" fmla="*/ 37203 w 4997823"/>
              <a:gd name="connsiteY68" fmla="*/ 3015100 h 5402531"/>
              <a:gd name="connsiteX69" fmla="*/ 0 w 4997823"/>
              <a:gd name="connsiteY69" fmla="*/ 2977897 h 5402531"/>
              <a:gd name="connsiteX70" fmla="*/ 0 w 4997823"/>
              <a:gd name="connsiteY70" fmla="*/ 2404734 h 5402531"/>
              <a:gd name="connsiteX71" fmla="*/ 37203 w 4997823"/>
              <a:gd name="connsiteY71" fmla="*/ 2367531 h 5402531"/>
              <a:gd name="connsiteX72" fmla="*/ 3889224 w 4997823"/>
              <a:gd name="connsiteY72" fmla="*/ 1744796 h 5402531"/>
              <a:gd name="connsiteX73" fmla="*/ 4455555 w 4997823"/>
              <a:gd name="connsiteY73" fmla="*/ 1744796 h 5402531"/>
              <a:gd name="connsiteX74" fmla="*/ 4492756 w 4997823"/>
              <a:gd name="connsiteY74" fmla="*/ 1781997 h 5402531"/>
              <a:gd name="connsiteX75" fmla="*/ 4492756 w 4997823"/>
              <a:gd name="connsiteY75" fmla="*/ 2355127 h 5402531"/>
              <a:gd name="connsiteX76" fmla="*/ 4455555 w 4997823"/>
              <a:gd name="connsiteY76" fmla="*/ 2392328 h 5402531"/>
              <a:gd name="connsiteX77" fmla="*/ 3889224 w 4997823"/>
              <a:gd name="connsiteY77" fmla="*/ 2392328 h 5402531"/>
              <a:gd name="connsiteX78" fmla="*/ 3852024 w 4997823"/>
              <a:gd name="connsiteY78" fmla="*/ 2355127 h 5402531"/>
              <a:gd name="connsiteX79" fmla="*/ 3852024 w 4997823"/>
              <a:gd name="connsiteY79" fmla="*/ 1781997 h 5402531"/>
              <a:gd name="connsiteX80" fmla="*/ 3889224 w 4997823"/>
              <a:gd name="connsiteY80" fmla="*/ 1744796 h 5402531"/>
              <a:gd name="connsiteX81" fmla="*/ 697664 w 4997823"/>
              <a:gd name="connsiteY81" fmla="*/ 1627143 h 5402531"/>
              <a:gd name="connsiteX82" fmla="*/ 1264028 w 4997823"/>
              <a:gd name="connsiteY82" fmla="*/ 1627143 h 5402531"/>
              <a:gd name="connsiteX83" fmla="*/ 1301231 w 4997823"/>
              <a:gd name="connsiteY83" fmla="*/ 1664346 h 5402531"/>
              <a:gd name="connsiteX84" fmla="*/ 1301231 w 4997823"/>
              <a:gd name="connsiteY84" fmla="*/ 2237509 h 5402531"/>
              <a:gd name="connsiteX85" fmla="*/ 1264028 w 4997823"/>
              <a:gd name="connsiteY85" fmla="*/ 2274712 h 5402531"/>
              <a:gd name="connsiteX86" fmla="*/ 697664 w 4997823"/>
              <a:gd name="connsiteY86" fmla="*/ 2274712 h 5402531"/>
              <a:gd name="connsiteX87" fmla="*/ 660462 w 4997823"/>
              <a:gd name="connsiteY87" fmla="*/ 2237509 h 5402531"/>
              <a:gd name="connsiteX88" fmla="*/ 660462 w 4997823"/>
              <a:gd name="connsiteY88" fmla="*/ 1664346 h 5402531"/>
              <a:gd name="connsiteX89" fmla="*/ 697664 w 4997823"/>
              <a:gd name="connsiteY89" fmla="*/ 1627143 h 5402531"/>
              <a:gd name="connsiteX90" fmla="*/ 2699464 w 4997823"/>
              <a:gd name="connsiteY90" fmla="*/ 1219639 h 5402531"/>
              <a:gd name="connsiteX91" fmla="*/ 3711393 w 4997823"/>
              <a:gd name="connsiteY91" fmla="*/ 1219639 h 5402531"/>
              <a:gd name="connsiteX92" fmla="*/ 3777864 w 4997823"/>
              <a:gd name="connsiteY92" fmla="*/ 1286110 h 5402531"/>
              <a:gd name="connsiteX93" fmla="*/ 3777864 w 4997823"/>
              <a:gd name="connsiteY93" fmla="*/ 2310189 h 5402531"/>
              <a:gd name="connsiteX94" fmla="*/ 3711393 w 4997823"/>
              <a:gd name="connsiteY94" fmla="*/ 2376660 h 5402531"/>
              <a:gd name="connsiteX95" fmla="*/ 2699464 w 4997823"/>
              <a:gd name="connsiteY95" fmla="*/ 2376660 h 5402531"/>
              <a:gd name="connsiteX96" fmla="*/ 2632992 w 4997823"/>
              <a:gd name="connsiteY96" fmla="*/ 2310189 h 5402531"/>
              <a:gd name="connsiteX97" fmla="*/ 2632992 w 4997823"/>
              <a:gd name="connsiteY97" fmla="*/ 1286110 h 5402531"/>
              <a:gd name="connsiteX98" fmla="*/ 2699464 w 4997823"/>
              <a:gd name="connsiteY98" fmla="*/ 1219639 h 5402531"/>
              <a:gd name="connsiteX99" fmla="*/ 1461148 w 4997823"/>
              <a:gd name="connsiteY99" fmla="*/ 1111642 h 5402531"/>
              <a:gd name="connsiteX100" fmla="*/ 2473076 w 4997823"/>
              <a:gd name="connsiteY100" fmla="*/ 1111642 h 5402531"/>
              <a:gd name="connsiteX101" fmla="*/ 2539548 w 4997823"/>
              <a:gd name="connsiteY101" fmla="*/ 1178113 h 5402531"/>
              <a:gd name="connsiteX102" fmla="*/ 2539548 w 4997823"/>
              <a:gd name="connsiteY102" fmla="*/ 2202191 h 5402531"/>
              <a:gd name="connsiteX103" fmla="*/ 2473076 w 4997823"/>
              <a:gd name="connsiteY103" fmla="*/ 2268662 h 5402531"/>
              <a:gd name="connsiteX104" fmla="*/ 1461148 w 4997823"/>
              <a:gd name="connsiteY104" fmla="*/ 2268662 h 5402531"/>
              <a:gd name="connsiteX105" fmla="*/ 1394676 w 4997823"/>
              <a:gd name="connsiteY105" fmla="*/ 2202191 h 5402531"/>
              <a:gd name="connsiteX106" fmla="*/ 1394676 w 4997823"/>
              <a:gd name="connsiteY106" fmla="*/ 1178113 h 5402531"/>
              <a:gd name="connsiteX107" fmla="*/ 1461148 w 4997823"/>
              <a:gd name="connsiteY107" fmla="*/ 1111642 h 5402531"/>
              <a:gd name="connsiteX108" fmla="*/ 3918548 w 4997823"/>
              <a:gd name="connsiteY108" fmla="*/ 504580 h 5402531"/>
              <a:gd name="connsiteX109" fmla="*/ 4931298 w 4997823"/>
              <a:gd name="connsiteY109" fmla="*/ 504580 h 5402531"/>
              <a:gd name="connsiteX110" fmla="*/ 4997823 w 4997823"/>
              <a:gd name="connsiteY110" fmla="*/ 571104 h 5402531"/>
              <a:gd name="connsiteX111" fmla="*/ 4997823 w 4997823"/>
              <a:gd name="connsiteY111" fmla="*/ 1596013 h 5402531"/>
              <a:gd name="connsiteX112" fmla="*/ 4931298 w 4997823"/>
              <a:gd name="connsiteY112" fmla="*/ 1662538 h 5402531"/>
              <a:gd name="connsiteX113" fmla="*/ 3918548 w 4997823"/>
              <a:gd name="connsiteY113" fmla="*/ 1662538 h 5402531"/>
              <a:gd name="connsiteX114" fmla="*/ 3852024 w 4997823"/>
              <a:gd name="connsiteY114" fmla="*/ 1596013 h 5402531"/>
              <a:gd name="connsiteX115" fmla="*/ 3852024 w 4997823"/>
              <a:gd name="connsiteY115" fmla="*/ 571104 h 5402531"/>
              <a:gd name="connsiteX116" fmla="*/ 3918548 w 4997823"/>
              <a:gd name="connsiteY116" fmla="*/ 504580 h 5402531"/>
              <a:gd name="connsiteX117" fmla="*/ 2991696 w 4997823"/>
              <a:gd name="connsiteY117" fmla="*/ 319122 h 5402531"/>
              <a:gd name="connsiteX118" fmla="*/ 3720261 w 4997823"/>
              <a:gd name="connsiteY118" fmla="*/ 319122 h 5402531"/>
              <a:gd name="connsiteX119" fmla="*/ 3768119 w 4997823"/>
              <a:gd name="connsiteY119" fmla="*/ 366980 h 5402531"/>
              <a:gd name="connsiteX120" fmla="*/ 3768119 w 4997823"/>
              <a:gd name="connsiteY120" fmla="*/ 1104292 h 5402531"/>
              <a:gd name="connsiteX121" fmla="*/ 3720261 w 4997823"/>
              <a:gd name="connsiteY121" fmla="*/ 1152150 h 5402531"/>
              <a:gd name="connsiteX122" fmla="*/ 2991696 w 4997823"/>
              <a:gd name="connsiteY122" fmla="*/ 1152150 h 5402531"/>
              <a:gd name="connsiteX123" fmla="*/ 2943838 w 4997823"/>
              <a:gd name="connsiteY123" fmla="*/ 1104292 h 5402531"/>
              <a:gd name="connsiteX124" fmla="*/ 2943838 w 4997823"/>
              <a:gd name="connsiteY124" fmla="*/ 366980 h 5402531"/>
              <a:gd name="connsiteX125" fmla="*/ 2991696 w 4997823"/>
              <a:gd name="connsiteY125" fmla="*/ 319122 h 5402531"/>
              <a:gd name="connsiteX126" fmla="*/ 1763124 w 4997823"/>
              <a:gd name="connsiteY126" fmla="*/ 197320 h 5402531"/>
              <a:gd name="connsiteX127" fmla="*/ 2491689 w 4997823"/>
              <a:gd name="connsiteY127" fmla="*/ 197320 h 5402531"/>
              <a:gd name="connsiteX128" fmla="*/ 2539548 w 4997823"/>
              <a:gd name="connsiteY128" fmla="*/ 245178 h 5402531"/>
              <a:gd name="connsiteX129" fmla="*/ 2539548 w 4997823"/>
              <a:gd name="connsiteY129" fmla="*/ 982490 h 5402531"/>
              <a:gd name="connsiteX130" fmla="*/ 2491689 w 4997823"/>
              <a:gd name="connsiteY130" fmla="*/ 1030348 h 5402531"/>
              <a:gd name="connsiteX131" fmla="*/ 1763124 w 4997823"/>
              <a:gd name="connsiteY131" fmla="*/ 1030348 h 5402531"/>
              <a:gd name="connsiteX132" fmla="*/ 1715266 w 4997823"/>
              <a:gd name="connsiteY132" fmla="*/ 982490 h 5402531"/>
              <a:gd name="connsiteX133" fmla="*/ 1715266 w 4997823"/>
              <a:gd name="connsiteY133" fmla="*/ 245178 h 5402531"/>
              <a:gd name="connsiteX134" fmla="*/ 1763124 w 4997823"/>
              <a:gd name="connsiteY134" fmla="*/ 197320 h 5402531"/>
              <a:gd name="connsiteX135" fmla="*/ 270022 w 4997823"/>
              <a:gd name="connsiteY135" fmla="*/ 0 h 5402531"/>
              <a:gd name="connsiteX136" fmla="*/ 1281951 w 4997823"/>
              <a:gd name="connsiteY136" fmla="*/ 0 h 5402531"/>
              <a:gd name="connsiteX137" fmla="*/ 1348422 w 4997823"/>
              <a:gd name="connsiteY137" fmla="*/ 66471 h 5402531"/>
              <a:gd name="connsiteX138" fmla="*/ 1348422 w 4997823"/>
              <a:gd name="connsiteY138" fmla="*/ 1090550 h 5402531"/>
              <a:gd name="connsiteX139" fmla="*/ 1281951 w 4997823"/>
              <a:gd name="connsiteY139" fmla="*/ 1157021 h 5402531"/>
              <a:gd name="connsiteX140" fmla="*/ 270022 w 4997823"/>
              <a:gd name="connsiteY140" fmla="*/ 1157021 h 5402531"/>
              <a:gd name="connsiteX141" fmla="*/ 203551 w 4997823"/>
              <a:gd name="connsiteY141" fmla="*/ 1090550 h 5402531"/>
              <a:gd name="connsiteX142" fmla="*/ 203551 w 4997823"/>
              <a:gd name="connsiteY142" fmla="*/ 66471 h 5402531"/>
              <a:gd name="connsiteX143" fmla="*/ 270022 w 4997823"/>
              <a:gd name="connsiteY143" fmla="*/ 0 h 54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97823" h="5402531">
                <a:moveTo>
                  <a:pt x="1499171" y="4257057"/>
                </a:moveTo>
                <a:lnTo>
                  <a:pt x="2475420" y="4257057"/>
                </a:lnTo>
                <a:cubicBezTo>
                  <a:pt x="2510837" y="4257057"/>
                  <a:pt x="2539548" y="4285768"/>
                  <a:pt x="2539548" y="4321185"/>
                </a:cubicBezTo>
                <a:lnTo>
                  <a:pt x="2539548" y="5338404"/>
                </a:lnTo>
                <a:cubicBezTo>
                  <a:pt x="2539548" y="5373821"/>
                  <a:pt x="2510837" y="5402531"/>
                  <a:pt x="2475420" y="5402531"/>
                </a:cubicBezTo>
                <a:lnTo>
                  <a:pt x="1499171" y="5402531"/>
                </a:lnTo>
                <a:cubicBezTo>
                  <a:pt x="1463755" y="5402531"/>
                  <a:pt x="1435044" y="5373821"/>
                  <a:pt x="1435044" y="5338404"/>
                </a:cubicBezTo>
                <a:lnTo>
                  <a:pt x="1435044" y="4321185"/>
                </a:lnTo>
                <a:cubicBezTo>
                  <a:pt x="1435044" y="4285768"/>
                  <a:pt x="1463755" y="4257057"/>
                  <a:pt x="1499171" y="4257057"/>
                </a:cubicBezTo>
                <a:close/>
                <a:moveTo>
                  <a:pt x="771068" y="4257057"/>
                </a:moveTo>
                <a:lnTo>
                  <a:pt x="1332114" y="4257057"/>
                </a:lnTo>
                <a:cubicBezTo>
                  <a:pt x="1352467" y="4257057"/>
                  <a:pt x="1368967" y="4273558"/>
                  <a:pt x="1368967" y="4293911"/>
                </a:cubicBezTo>
                <a:lnTo>
                  <a:pt x="1368967" y="4859871"/>
                </a:lnTo>
                <a:cubicBezTo>
                  <a:pt x="1368967" y="4880224"/>
                  <a:pt x="1352467" y="4896724"/>
                  <a:pt x="1332114" y="4896724"/>
                </a:cubicBezTo>
                <a:lnTo>
                  <a:pt x="771068" y="4896724"/>
                </a:lnTo>
                <a:cubicBezTo>
                  <a:pt x="750715" y="4896724"/>
                  <a:pt x="734214" y="4880224"/>
                  <a:pt x="734214" y="4859871"/>
                </a:cubicBezTo>
                <a:lnTo>
                  <a:pt x="734214" y="4293911"/>
                </a:lnTo>
                <a:cubicBezTo>
                  <a:pt x="734214" y="4273558"/>
                  <a:pt x="750715" y="4257057"/>
                  <a:pt x="771068" y="4257057"/>
                </a:cubicBezTo>
                <a:close/>
                <a:moveTo>
                  <a:pt x="3437312" y="3744456"/>
                </a:moveTo>
                <a:lnTo>
                  <a:pt x="4675489" y="3744456"/>
                </a:lnTo>
                <a:cubicBezTo>
                  <a:pt x="4720408" y="3744456"/>
                  <a:pt x="4756822" y="3780870"/>
                  <a:pt x="4756822" y="3825789"/>
                </a:cubicBezTo>
                <a:lnTo>
                  <a:pt x="4756822" y="5097837"/>
                </a:lnTo>
                <a:cubicBezTo>
                  <a:pt x="4756822" y="5142756"/>
                  <a:pt x="4720408" y="5179170"/>
                  <a:pt x="4675489" y="5179170"/>
                </a:cubicBezTo>
                <a:lnTo>
                  <a:pt x="3437312" y="5179170"/>
                </a:lnTo>
                <a:cubicBezTo>
                  <a:pt x="3392393" y="5179170"/>
                  <a:pt x="3355979" y="5142756"/>
                  <a:pt x="3355979" y="5097837"/>
                </a:cubicBezTo>
                <a:lnTo>
                  <a:pt x="3355979" y="3825789"/>
                </a:lnTo>
                <a:cubicBezTo>
                  <a:pt x="3355979" y="3780870"/>
                  <a:pt x="3392393" y="3744456"/>
                  <a:pt x="3437312" y="3744456"/>
                </a:cubicBezTo>
                <a:close/>
                <a:moveTo>
                  <a:pt x="2659175" y="3552355"/>
                </a:moveTo>
                <a:lnTo>
                  <a:pt x="3220221" y="3552355"/>
                </a:lnTo>
                <a:cubicBezTo>
                  <a:pt x="3240574" y="3552355"/>
                  <a:pt x="3257075" y="3568855"/>
                  <a:pt x="3257075" y="3589208"/>
                </a:cubicBezTo>
                <a:lnTo>
                  <a:pt x="3257075" y="4155169"/>
                </a:lnTo>
                <a:cubicBezTo>
                  <a:pt x="3257075" y="4175522"/>
                  <a:pt x="3240574" y="4192022"/>
                  <a:pt x="3220221" y="4192022"/>
                </a:cubicBezTo>
                <a:lnTo>
                  <a:pt x="2659175" y="4192022"/>
                </a:lnTo>
                <a:cubicBezTo>
                  <a:pt x="2638822" y="4192022"/>
                  <a:pt x="2622322" y="4175522"/>
                  <a:pt x="2622322" y="4155169"/>
                </a:cubicBezTo>
                <a:lnTo>
                  <a:pt x="2622322" y="3589208"/>
                </a:lnTo>
                <a:cubicBezTo>
                  <a:pt x="2622322" y="3568855"/>
                  <a:pt x="2638822" y="3552355"/>
                  <a:pt x="2659175" y="3552355"/>
                </a:cubicBezTo>
                <a:close/>
                <a:moveTo>
                  <a:pt x="3775073" y="2487819"/>
                </a:moveTo>
                <a:lnTo>
                  <a:pt x="4776906" y="2487819"/>
                </a:lnTo>
                <a:cubicBezTo>
                  <a:pt x="4813251" y="2487819"/>
                  <a:pt x="4842715" y="2517283"/>
                  <a:pt x="4842715" y="2553627"/>
                </a:cubicBezTo>
                <a:lnTo>
                  <a:pt x="4842715" y="3567489"/>
                </a:lnTo>
                <a:cubicBezTo>
                  <a:pt x="4842715" y="3603834"/>
                  <a:pt x="4813251" y="3633298"/>
                  <a:pt x="4776906" y="3633298"/>
                </a:cubicBezTo>
                <a:lnTo>
                  <a:pt x="3775073" y="3633298"/>
                </a:lnTo>
                <a:cubicBezTo>
                  <a:pt x="3738728" y="3633298"/>
                  <a:pt x="3709264" y="3603834"/>
                  <a:pt x="3709264" y="3567489"/>
                </a:cubicBezTo>
                <a:lnTo>
                  <a:pt x="3709264" y="2553627"/>
                </a:lnTo>
                <a:cubicBezTo>
                  <a:pt x="3709264" y="2517283"/>
                  <a:pt x="3738728" y="2487819"/>
                  <a:pt x="3775073" y="2487819"/>
                </a:cubicBezTo>
                <a:close/>
                <a:moveTo>
                  <a:pt x="2679348" y="2481579"/>
                </a:moveTo>
                <a:lnTo>
                  <a:pt x="3547499" y="2481579"/>
                </a:lnTo>
                <a:cubicBezTo>
                  <a:pt x="3578994" y="2481579"/>
                  <a:pt x="3604525" y="2507111"/>
                  <a:pt x="3604525" y="2538605"/>
                </a:cubicBezTo>
                <a:lnTo>
                  <a:pt x="3604525" y="3417178"/>
                </a:lnTo>
                <a:cubicBezTo>
                  <a:pt x="3604525" y="3448673"/>
                  <a:pt x="3578994" y="3474205"/>
                  <a:pt x="3547499" y="3474205"/>
                </a:cubicBezTo>
                <a:lnTo>
                  <a:pt x="2679348" y="3474205"/>
                </a:lnTo>
                <a:cubicBezTo>
                  <a:pt x="2647853" y="3474205"/>
                  <a:pt x="2622322" y="3448673"/>
                  <a:pt x="2622322" y="3417178"/>
                </a:cubicBezTo>
                <a:lnTo>
                  <a:pt x="2622322" y="2538605"/>
                </a:lnTo>
                <a:cubicBezTo>
                  <a:pt x="2622322" y="2507111"/>
                  <a:pt x="2647853" y="2481579"/>
                  <a:pt x="2679348" y="2481579"/>
                </a:cubicBezTo>
                <a:close/>
                <a:moveTo>
                  <a:pt x="839032" y="2367531"/>
                </a:moveTo>
                <a:lnTo>
                  <a:pt x="2434731" y="2367531"/>
                </a:lnTo>
                <a:cubicBezTo>
                  <a:pt x="2492621" y="2367531"/>
                  <a:pt x="2539548" y="2414459"/>
                  <a:pt x="2539548" y="2472349"/>
                </a:cubicBezTo>
                <a:lnTo>
                  <a:pt x="2539548" y="4087204"/>
                </a:lnTo>
                <a:cubicBezTo>
                  <a:pt x="2539548" y="4145094"/>
                  <a:pt x="2492621" y="4192022"/>
                  <a:pt x="2434731" y="4192022"/>
                </a:cubicBezTo>
                <a:lnTo>
                  <a:pt x="839032" y="4192022"/>
                </a:lnTo>
                <a:cubicBezTo>
                  <a:pt x="781143" y="4192022"/>
                  <a:pt x="734214" y="4145094"/>
                  <a:pt x="734214" y="4087204"/>
                </a:cubicBezTo>
                <a:lnTo>
                  <a:pt x="734214" y="2472349"/>
                </a:lnTo>
                <a:cubicBezTo>
                  <a:pt x="734214" y="2414459"/>
                  <a:pt x="781143" y="2367531"/>
                  <a:pt x="839032" y="2367531"/>
                </a:cubicBezTo>
                <a:close/>
                <a:moveTo>
                  <a:pt x="37203" y="2367531"/>
                </a:moveTo>
                <a:lnTo>
                  <a:pt x="603567" y="2367531"/>
                </a:lnTo>
                <a:cubicBezTo>
                  <a:pt x="624113" y="2367531"/>
                  <a:pt x="640769" y="2384187"/>
                  <a:pt x="640769" y="2404734"/>
                </a:cubicBezTo>
                <a:lnTo>
                  <a:pt x="640769" y="2977897"/>
                </a:lnTo>
                <a:cubicBezTo>
                  <a:pt x="640769" y="2998443"/>
                  <a:pt x="624113" y="3015100"/>
                  <a:pt x="603567" y="3015100"/>
                </a:cubicBezTo>
                <a:lnTo>
                  <a:pt x="37203" y="3015100"/>
                </a:lnTo>
                <a:cubicBezTo>
                  <a:pt x="16656" y="3015100"/>
                  <a:pt x="0" y="2998443"/>
                  <a:pt x="0" y="2977897"/>
                </a:cubicBezTo>
                <a:lnTo>
                  <a:pt x="0" y="2404734"/>
                </a:lnTo>
                <a:cubicBezTo>
                  <a:pt x="0" y="2384187"/>
                  <a:pt x="16656" y="2367531"/>
                  <a:pt x="37203" y="2367531"/>
                </a:cubicBezTo>
                <a:close/>
                <a:moveTo>
                  <a:pt x="3889224" y="1744796"/>
                </a:moveTo>
                <a:lnTo>
                  <a:pt x="4455555" y="1744796"/>
                </a:lnTo>
                <a:cubicBezTo>
                  <a:pt x="4476101" y="1744796"/>
                  <a:pt x="4492756" y="1761451"/>
                  <a:pt x="4492756" y="1781997"/>
                </a:cubicBezTo>
                <a:lnTo>
                  <a:pt x="4492756" y="2355127"/>
                </a:lnTo>
                <a:cubicBezTo>
                  <a:pt x="4492756" y="2375672"/>
                  <a:pt x="4476101" y="2392328"/>
                  <a:pt x="4455555" y="2392328"/>
                </a:cubicBezTo>
                <a:lnTo>
                  <a:pt x="3889224" y="2392328"/>
                </a:lnTo>
                <a:cubicBezTo>
                  <a:pt x="3868679" y="2392328"/>
                  <a:pt x="3852024" y="2375672"/>
                  <a:pt x="3852024" y="2355127"/>
                </a:cubicBezTo>
                <a:lnTo>
                  <a:pt x="3852024" y="1781997"/>
                </a:lnTo>
                <a:cubicBezTo>
                  <a:pt x="3852024" y="1761451"/>
                  <a:pt x="3868679" y="1744796"/>
                  <a:pt x="3889224" y="1744796"/>
                </a:cubicBezTo>
                <a:close/>
                <a:moveTo>
                  <a:pt x="697664" y="1627143"/>
                </a:moveTo>
                <a:lnTo>
                  <a:pt x="1264028" y="1627143"/>
                </a:lnTo>
                <a:cubicBezTo>
                  <a:pt x="1284575" y="1627143"/>
                  <a:pt x="1301231" y="1643799"/>
                  <a:pt x="1301231" y="1664346"/>
                </a:cubicBezTo>
                <a:lnTo>
                  <a:pt x="1301231" y="2237509"/>
                </a:lnTo>
                <a:cubicBezTo>
                  <a:pt x="1301231" y="2258055"/>
                  <a:pt x="1284575" y="2274712"/>
                  <a:pt x="1264028" y="2274712"/>
                </a:cubicBezTo>
                <a:lnTo>
                  <a:pt x="697664" y="2274712"/>
                </a:lnTo>
                <a:cubicBezTo>
                  <a:pt x="677118" y="2274712"/>
                  <a:pt x="660462" y="2258055"/>
                  <a:pt x="660462" y="2237509"/>
                </a:cubicBezTo>
                <a:lnTo>
                  <a:pt x="660462" y="1664346"/>
                </a:lnTo>
                <a:cubicBezTo>
                  <a:pt x="660462" y="1643799"/>
                  <a:pt x="677118" y="1627143"/>
                  <a:pt x="697664" y="1627143"/>
                </a:cubicBezTo>
                <a:close/>
                <a:moveTo>
                  <a:pt x="2699464" y="1219639"/>
                </a:moveTo>
                <a:lnTo>
                  <a:pt x="3711393" y="1219639"/>
                </a:lnTo>
                <a:cubicBezTo>
                  <a:pt x="3748104" y="1219639"/>
                  <a:pt x="3777864" y="1249399"/>
                  <a:pt x="3777864" y="1286110"/>
                </a:cubicBezTo>
                <a:lnTo>
                  <a:pt x="3777864" y="2310189"/>
                </a:lnTo>
                <a:cubicBezTo>
                  <a:pt x="3777864" y="2346900"/>
                  <a:pt x="3748104" y="2376660"/>
                  <a:pt x="3711393" y="2376660"/>
                </a:cubicBezTo>
                <a:lnTo>
                  <a:pt x="2699464" y="2376660"/>
                </a:lnTo>
                <a:cubicBezTo>
                  <a:pt x="2662752" y="2376660"/>
                  <a:pt x="2632992" y="2346900"/>
                  <a:pt x="2632992" y="2310189"/>
                </a:cubicBezTo>
                <a:lnTo>
                  <a:pt x="2632992" y="1286110"/>
                </a:lnTo>
                <a:cubicBezTo>
                  <a:pt x="2632992" y="1249399"/>
                  <a:pt x="2662752" y="1219639"/>
                  <a:pt x="2699464" y="1219639"/>
                </a:cubicBezTo>
                <a:close/>
                <a:moveTo>
                  <a:pt x="1461148" y="1111642"/>
                </a:moveTo>
                <a:lnTo>
                  <a:pt x="2473076" y="1111642"/>
                </a:lnTo>
                <a:cubicBezTo>
                  <a:pt x="2509788" y="1111642"/>
                  <a:pt x="2539548" y="1141402"/>
                  <a:pt x="2539548" y="1178113"/>
                </a:cubicBezTo>
                <a:lnTo>
                  <a:pt x="2539548" y="2202191"/>
                </a:lnTo>
                <a:cubicBezTo>
                  <a:pt x="2539548" y="2238903"/>
                  <a:pt x="2509788" y="2268662"/>
                  <a:pt x="2473076" y="2268662"/>
                </a:cubicBezTo>
                <a:lnTo>
                  <a:pt x="1461148" y="2268662"/>
                </a:lnTo>
                <a:cubicBezTo>
                  <a:pt x="1424436" y="2268662"/>
                  <a:pt x="1394676" y="2238903"/>
                  <a:pt x="1394676" y="2202191"/>
                </a:cubicBezTo>
                <a:lnTo>
                  <a:pt x="1394676" y="1178113"/>
                </a:lnTo>
                <a:cubicBezTo>
                  <a:pt x="1394676" y="1141402"/>
                  <a:pt x="1424436" y="1111642"/>
                  <a:pt x="1461148" y="1111642"/>
                </a:cubicBezTo>
                <a:close/>
                <a:moveTo>
                  <a:pt x="3918548" y="504580"/>
                </a:moveTo>
                <a:lnTo>
                  <a:pt x="4931298" y="504580"/>
                </a:lnTo>
                <a:cubicBezTo>
                  <a:pt x="4968039" y="504580"/>
                  <a:pt x="4997823" y="534365"/>
                  <a:pt x="4997823" y="571104"/>
                </a:cubicBezTo>
                <a:lnTo>
                  <a:pt x="4997823" y="1596013"/>
                </a:lnTo>
                <a:cubicBezTo>
                  <a:pt x="4997823" y="1632753"/>
                  <a:pt x="4968039" y="1662538"/>
                  <a:pt x="4931298" y="1662538"/>
                </a:cubicBezTo>
                <a:lnTo>
                  <a:pt x="3918548" y="1662538"/>
                </a:lnTo>
                <a:cubicBezTo>
                  <a:pt x="3881808" y="1662538"/>
                  <a:pt x="3852024" y="1632753"/>
                  <a:pt x="3852024" y="1596013"/>
                </a:cubicBezTo>
                <a:lnTo>
                  <a:pt x="3852024" y="571104"/>
                </a:lnTo>
                <a:cubicBezTo>
                  <a:pt x="3852024" y="534365"/>
                  <a:pt x="3881808" y="504580"/>
                  <a:pt x="3918548" y="504580"/>
                </a:cubicBezTo>
                <a:close/>
                <a:moveTo>
                  <a:pt x="2991696" y="319122"/>
                </a:moveTo>
                <a:lnTo>
                  <a:pt x="3720261" y="319122"/>
                </a:lnTo>
                <a:cubicBezTo>
                  <a:pt x="3746692" y="319122"/>
                  <a:pt x="3768119" y="340549"/>
                  <a:pt x="3768119" y="366980"/>
                </a:cubicBezTo>
                <a:lnTo>
                  <a:pt x="3768119" y="1104292"/>
                </a:lnTo>
                <a:cubicBezTo>
                  <a:pt x="3768119" y="1130723"/>
                  <a:pt x="3746692" y="1152150"/>
                  <a:pt x="3720261" y="1152150"/>
                </a:cubicBezTo>
                <a:lnTo>
                  <a:pt x="2991696" y="1152150"/>
                </a:lnTo>
                <a:cubicBezTo>
                  <a:pt x="2965265" y="1152150"/>
                  <a:pt x="2943838" y="1130723"/>
                  <a:pt x="2943838" y="1104292"/>
                </a:cubicBezTo>
                <a:lnTo>
                  <a:pt x="2943838" y="366980"/>
                </a:lnTo>
                <a:cubicBezTo>
                  <a:pt x="2943838" y="340549"/>
                  <a:pt x="2965265" y="319122"/>
                  <a:pt x="2991696" y="319122"/>
                </a:cubicBezTo>
                <a:close/>
                <a:moveTo>
                  <a:pt x="1763124" y="197320"/>
                </a:moveTo>
                <a:lnTo>
                  <a:pt x="2491689" y="197320"/>
                </a:lnTo>
                <a:cubicBezTo>
                  <a:pt x="2518120" y="197320"/>
                  <a:pt x="2539548" y="218747"/>
                  <a:pt x="2539548" y="245178"/>
                </a:cubicBezTo>
                <a:lnTo>
                  <a:pt x="2539548" y="982490"/>
                </a:lnTo>
                <a:cubicBezTo>
                  <a:pt x="2539548" y="1008921"/>
                  <a:pt x="2518120" y="1030348"/>
                  <a:pt x="2491689" y="1030348"/>
                </a:cubicBezTo>
                <a:lnTo>
                  <a:pt x="1763124" y="1030348"/>
                </a:lnTo>
                <a:cubicBezTo>
                  <a:pt x="1736693" y="1030348"/>
                  <a:pt x="1715266" y="1008921"/>
                  <a:pt x="1715266" y="982490"/>
                </a:cubicBezTo>
                <a:lnTo>
                  <a:pt x="1715266" y="245178"/>
                </a:lnTo>
                <a:cubicBezTo>
                  <a:pt x="1715266" y="218747"/>
                  <a:pt x="1736693" y="197320"/>
                  <a:pt x="1763124" y="197320"/>
                </a:cubicBezTo>
                <a:close/>
                <a:moveTo>
                  <a:pt x="270022" y="0"/>
                </a:moveTo>
                <a:lnTo>
                  <a:pt x="1281951" y="0"/>
                </a:lnTo>
                <a:cubicBezTo>
                  <a:pt x="1318662" y="0"/>
                  <a:pt x="1348422" y="29760"/>
                  <a:pt x="1348422" y="66471"/>
                </a:cubicBezTo>
                <a:lnTo>
                  <a:pt x="1348422" y="1090550"/>
                </a:lnTo>
                <a:cubicBezTo>
                  <a:pt x="1348422" y="1127262"/>
                  <a:pt x="1318662" y="1157021"/>
                  <a:pt x="1281951" y="1157021"/>
                </a:cubicBezTo>
                <a:lnTo>
                  <a:pt x="270022" y="1157021"/>
                </a:lnTo>
                <a:cubicBezTo>
                  <a:pt x="233311" y="1157021"/>
                  <a:pt x="203551" y="1127262"/>
                  <a:pt x="203551" y="1090550"/>
                </a:cubicBezTo>
                <a:lnTo>
                  <a:pt x="203551" y="66471"/>
                </a:lnTo>
                <a:cubicBezTo>
                  <a:pt x="203551" y="29760"/>
                  <a:pt x="233311" y="0"/>
                  <a:pt x="2700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4E6E2-17FA-42A8-987F-91C0FE21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E2C88-9981-4B5E-8F5E-5FF0DF1D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17FA6-915D-477E-B3F3-303AD7F8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73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75BC83-BA0C-49F0-BD7D-B1F1DD56C1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468" y="433851"/>
            <a:ext cx="6245302" cy="5646054"/>
          </a:xfrm>
          <a:custGeom>
            <a:avLst/>
            <a:gdLst>
              <a:gd name="connsiteX0" fmla="*/ 1786373 w 6245302"/>
              <a:gd name="connsiteY0" fmla="*/ 3740416 h 5646054"/>
              <a:gd name="connsiteX1" fmla="*/ 2396708 w 6245302"/>
              <a:gd name="connsiteY1" fmla="*/ 4792717 h 5646054"/>
              <a:gd name="connsiteX2" fmla="*/ 1176037 w 6245302"/>
              <a:gd name="connsiteY2" fmla="*/ 4792717 h 5646054"/>
              <a:gd name="connsiteX3" fmla="*/ 3801749 w 6245302"/>
              <a:gd name="connsiteY3" fmla="*/ 3352224 h 5646054"/>
              <a:gd name="connsiteX4" fmla="*/ 5132172 w 6245302"/>
              <a:gd name="connsiteY4" fmla="*/ 5646054 h 5646054"/>
              <a:gd name="connsiteX5" fmla="*/ 2471327 w 6245302"/>
              <a:gd name="connsiteY5" fmla="*/ 5646054 h 5646054"/>
              <a:gd name="connsiteX6" fmla="*/ 1632157 w 6245302"/>
              <a:gd name="connsiteY6" fmla="*/ 3305435 h 5646054"/>
              <a:gd name="connsiteX7" fmla="*/ 3727408 w 6245302"/>
              <a:gd name="connsiteY7" fmla="*/ 3305435 h 5646054"/>
              <a:gd name="connsiteX8" fmla="*/ 2679782 w 6245302"/>
              <a:gd name="connsiteY8" fmla="*/ 5111685 h 5646054"/>
              <a:gd name="connsiteX9" fmla="*/ 3554402 w 6245302"/>
              <a:gd name="connsiteY9" fmla="*/ 2738694 h 5646054"/>
              <a:gd name="connsiteX10" fmla="*/ 6245302 w 6245302"/>
              <a:gd name="connsiteY10" fmla="*/ 2738694 h 5646054"/>
              <a:gd name="connsiteX11" fmla="*/ 4899851 w 6245302"/>
              <a:gd name="connsiteY11" fmla="*/ 5058435 h 5646054"/>
              <a:gd name="connsiteX12" fmla="*/ 2777823 w 6245302"/>
              <a:gd name="connsiteY12" fmla="*/ 1414428 h 5646054"/>
              <a:gd name="connsiteX13" fmla="*/ 4207073 w 6245302"/>
              <a:gd name="connsiteY13" fmla="*/ 1414428 h 5646054"/>
              <a:gd name="connsiteX14" fmla="*/ 3492447 w 6245302"/>
              <a:gd name="connsiteY14" fmla="*/ 2646539 h 5646054"/>
              <a:gd name="connsiteX15" fmla="*/ 4543127 w 6245302"/>
              <a:gd name="connsiteY15" fmla="*/ 1025360 h 5646054"/>
              <a:gd name="connsiteX16" fmla="*/ 5483412 w 6245302"/>
              <a:gd name="connsiteY16" fmla="*/ 2646541 h 5646054"/>
              <a:gd name="connsiteX17" fmla="*/ 3602843 w 6245302"/>
              <a:gd name="connsiteY17" fmla="*/ 2646541 h 5646054"/>
              <a:gd name="connsiteX18" fmla="*/ 1863704 w 6245302"/>
              <a:gd name="connsiteY18" fmla="*/ 0 h 5646054"/>
              <a:gd name="connsiteX19" fmla="*/ 3727408 w 6245302"/>
              <a:gd name="connsiteY19" fmla="*/ 3213282 h 5646054"/>
              <a:gd name="connsiteX20" fmla="*/ 0 w 6245302"/>
              <a:gd name="connsiteY20" fmla="*/ 3213282 h 564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45302" h="5646054">
                <a:moveTo>
                  <a:pt x="1786373" y="3740416"/>
                </a:moveTo>
                <a:lnTo>
                  <a:pt x="2396708" y="4792717"/>
                </a:lnTo>
                <a:lnTo>
                  <a:pt x="1176037" y="4792717"/>
                </a:lnTo>
                <a:close/>
                <a:moveTo>
                  <a:pt x="3801749" y="3352224"/>
                </a:moveTo>
                <a:lnTo>
                  <a:pt x="5132172" y="5646054"/>
                </a:lnTo>
                <a:lnTo>
                  <a:pt x="2471327" y="5646054"/>
                </a:lnTo>
                <a:close/>
                <a:moveTo>
                  <a:pt x="1632157" y="3305435"/>
                </a:moveTo>
                <a:lnTo>
                  <a:pt x="3727408" y="3305435"/>
                </a:lnTo>
                <a:lnTo>
                  <a:pt x="2679782" y="5111685"/>
                </a:lnTo>
                <a:close/>
                <a:moveTo>
                  <a:pt x="3554402" y="2738694"/>
                </a:moveTo>
                <a:lnTo>
                  <a:pt x="6245302" y="2738694"/>
                </a:lnTo>
                <a:lnTo>
                  <a:pt x="4899851" y="5058435"/>
                </a:lnTo>
                <a:close/>
                <a:moveTo>
                  <a:pt x="2777823" y="1414428"/>
                </a:moveTo>
                <a:lnTo>
                  <a:pt x="4207073" y="1414428"/>
                </a:lnTo>
                <a:lnTo>
                  <a:pt x="3492447" y="2646539"/>
                </a:lnTo>
                <a:close/>
                <a:moveTo>
                  <a:pt x="4543127" y="1025360"/>
                </a:moveTo>
                <a:lnTo>
                  <a:pt x="5483412" y="2646541"/>
                </a:lnTo>
                <a:lnTo>
                  <a:pt x="3602843" y="2646541"/>
                </a:lnTo>
                <a:close/>
                <a:moveTo>
                  <a:pt x="1863704" y="0"/>
                </a:moveTo>
                <a:lnTo>
                  <a:pt x="3727408" y="3213282"/>
                </a:lnTo>
                <a:lnTo>
                  <a:pt x="0" y="32132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4E6E2-17FA-42A8-987F-91C0FE21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E2C88-9981-4B5E-8F5E-5FF0DF1D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17FA6-915D-477E-B3F3-303AD7F8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44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0F1A3A-3D38-4560-9866-994F51133C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5018" y="460267"/>
            <a:ext cx="6267487" cy="5967663"/>
          </a:xfrm>
          <a:custGeom>
            <a:avLst/>
            <a:gdLst>
              <a:gd name="connsiteX0" fmla="*/ 3977314 w 6267487"/>
              <a:gd name="connsiteY0" fmla="*/ 960260 h 5967663"/>
              <a:gd name="connsiteX1" fmla="*/ 4676561 w 6267487"/>
              <a:gd name="connsiteY1" fmla="*/ 960260 h 5967663"/>
              <a:gd name="connsiteX2" fmla="*/ 4676561 w 6267487"/>
              <a:gd name="connsiteY2" fmla="*/ 5967663 h 5967663"/>
              <a:gd name="connsiteX3" fmla="*/ 3977314 w 6267487"/>
              <a:gd name="connsiteY3" fmla="*/ 5967663 h 5967663"/>
              <a:gd name="connsiteX4" fmla="*/ 4772778 w 6267487"/>
              <a:gd name="connsiteY4" fmla="*/ 703330 h 5967663"/>
              <a:gd name="connsiteX5" fmla="*/ 5472024 w 6267487"/>
              <a:gd name="connsiteY5" fmla="*/ 703330 h 5967663"/>
              <a:gd name="connsiteX6" fmla="*/ 5472024 w 6267487"/>
              <a:gd name="connsiteY6" fmla="*/ 5251602 h 5967663"/>
              <a:gd name="connsiteX7" fmla="*/ 4772778 w 6267487"/>
              <a:gd name="connsiteY7" fmla="*/ 5251602 h 5967663"/>
              <a:gd name="connsiteX8" fmla="*/ 2386388 w 6267487"/>
              <a:gd name="connsiteY8" fmla="*/ 621114 h 5967663"/>
              <a:gd name="connsiteX9" fmla="*/ 3085635 w 6267487"/>
              <a:gd name="connsiteY9" fmla="*/ 621114 h 5967663"/>
              <a:gd name="connsiteX10" fmla="*/ 3085635 w 6267487"/>
              <a:gd name="connsiteY10" fmla="*/ 5665553 h 5967663"/>
              <a:gd name="connsiteX11" fmla="*/ 2386388 w 6267487"/>
              <a:gd name="connsiteY11" fmla="*/ 5665553 h 5967663"/>
              <a:gd name="connsiteX12" fmla="*/ 795463 w 6267487"/>
              <a:gd name="connsiteY12" fmla="*/ 621112 h 5967663"/>
              <a:gd name="connsiteX13" fmla="*/ 1494709 w 6267487"/>
              <a:gd name="connsiteY13" fmla="*/ 621112 h 5967663"/>
              <a:gd name="connsiteX14" fmla="*/ 1494709 w 6267487"/>
              <a:gd name="connsiteY14" fmla="*/ 5967663 h 5967663"/>
              <a:gd name="connsiteX15" fmla="*/ 795463 w 6267487"/>
              <a:gd name="connsiteY15" fmla="*/ 5967663 h 5967663"/>
              <a:gd name="connsiteX16" fmla="*/ 1590926 w 6267487"/>
              <a:gd name="connsiteY16" fmla="*/ 319002 h 5967663"/>
              <a:gd name="connsiteX17" fmla="*/ 2290172 w 6267487"/>
              <a:gd name="connsiteY17" fmla="*/ 319002 h 5967663"/>
              <a:gd name="connsiteX18" fmla="*/ 2290172 w 6267487"/>
              <a:gd name="connsiteY18" fmla="*/ 5363442 h 5967663"/>
              <a:gd name="connsiteX19" fmla="*/ 1590926 w 6267487"/>
              <a:gd name="connsiteY19" fmla="*/ 5363442 h 5967663"/>
              <a:gd name="connsiteX20" fmla="*/ 5568240 w 6267487"/>
              <a:gd name="connsiteY20" fmla="*/ 55558 h 5967663"/>
              <a:gd name="connsiteX21" fmla="*/ 6267487 w 6267487"/>
              <a:gd name="connsiteY21" fmla="*/ 55558 h 5967663"/>
              <a:gd name="connsiteX22" fmla="*/ 6267487 w 6267487"/>
              <a:gd name="connsiteY22" fmla="*/ 4603829 h 5967663"/>
              <a:gd name="connsiteX23" fmla="*/ 5568240 w 6267487"/>
              <a:gd name="connsiteY23" fmla="*/ 4603829 h 5967663"/>
              <a:gd name="connsiteX24" fmla="*/ 0 w 6267487"/>
              <a:gd name="connsiteY24" fmla="*/ 1 h 5967663"/>
              <a:gd name="connsiteX25" fmla="*/ 699247 w 6267487"/>
              <a:gd name="connsiteY25" fmla="*/ 1 h 5967663"/>
              <a:gd name="connsiteX26" fmla="*/ 699247 w 6267487"/>
              <a:gd name="connsiteY26" fmla="*/ 5346551 h 5967663"/>
              <a:gd name="connsiteX27" fmla="*/ 0 w 6267487"/>
              <a:gd name="connsiteY27" fmla="*/ 5346551 h 5967663"/>
              <a:gd name="connsiteX28" fmla="*/ 3181851 w 6267487"/>
              <a:gd name="connsiteY28" fmla="*/ 0 h 5967663"/>
              <a:gd name="connsiteX29" fmla="*/ 3881098 w 6267487"/>
              <a:gd name="connsiteY29" fmla="*/ 0 h 5967663"/>
              <a:gd name="connsiteX30" fmla="*/ 3881098 w 6267487"/>
              <a:gd name="connsiteY30" fmla="*/ 5007404 h 5967663"/>
              <a:gd name="connsiteX31" fmla="*/ 3181851 w 6267487"/>
              <a:gd name="connsiteY31" fmla="*/ 5007404 h 596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67487" h="5967663">
                <a:moveTo>
                  <a:pt x="3977314" y="960260"/>
                </a:moveTo>
                <a:lnTo>
                  <a:pt x="4676561" y="960260"/>
                </a:lnTo>
                <a:lnTo>
                  <a:pt x="4676561" y="5967663"/>
                </a:lnTo>
                <a:lnTo>
                  <a:pt x="3977314" y="5967663"/>
                </a:lnTo>
                <a:close/>
                <a:moveTo>
                  <a:pt x="4772778" y="703330"/>
                </a:moveTo>
                <a:lnTo>
                  <a:pt x="5472024" y="703330"/>
                </a:lnTo>
                <a:lnTo>
                  <a:pt x="5472024" y="5251602"/>
                </a:lnTo>
                <a:lnTo>
                  <a:pt x="4772778" y="5251602"/>
                </a:lnTo>
                <a:close/>
                <a:moveTo>
                  <a:pt x="2386388" y="621114"/>
                </a:moveTo>
                <a:lnTo>
                  <a:pt x="3085635" y="621114"/>
                </a:lnTo>
                <a:lnTo>
                  <a:pt x="3085635" y="5665553"/>
                </a:lnTo>
                <a:lnTo>
                  <a:pt x="2386388" y="5665553"/>
                </a:lnTo>
                <a:close/>
                <a:moveTo>
                  <a:pt x="795463" y="621112"/>
                </a:moveTo>
                <a:lnTo>
                  <a:pt x="1494709" y="621112"/>
                </a:lnTo>
                <a:lnTo>
                  <a:pt x="1494709" y="5967663"/>
                </a:lnTo>
                <a:lnTo>
                  <a:pt x="795463" y="5967663"/>
                </a:lnTo>
                <a:close/>
                <a:moveTo>
                  <a:pt x="1590926" y="319002"/>
                </a:moveTo>
                <a:lnTo>
                  <a:pt x="2290172" y="319002"/>
                </a:lnTo>
                <a:lnTo>
                  <a:pt x="2290172" y="5363442"/>
                </a:lnTo>
                <a:lnTo>
                  <a:pt x="1590926" y="5363442"/>
                </a:lnTo>
                <a:close/>
                <a:moveTo>
                  <a:pt x="5568240" y="55558"/>
                </a:moveTo>
                <a:lnTo>
                  <a:pt x="6267487" y="55558"/>
                </a:lnTo>
                <a:lnTo>
                  <a:pt x="6267487" y="4603829"/>
                </a:lnTo>
                <a:lnTo>
                  <a:pt x="5568240" y="4603829"/>
                </a:lnTo>
                <a:close/>
                <a:moveTo>
                  <a:pt x="0" y="1"/>
                </a:moveTo>
                <a:lnTo>
                  <a:pt x="699247" y="1"/>
                </a:lnTo>
                <a:lnTo>
                  <a:pt x="699247" y="5346551"/>
                </a:lnTo>
                <a:lnTo>
                  <a:pt x="0" y="5346551"/>
                </a:lnTo>
                <a:close/>
                <a:moveTo>
                  <a:pt x="3181851" y="0"/>
                </a:moveTo>
                <a:lnTo>
                  <a:pt x="3881098" y="0"/>
                </a:lnTo>
                <a:lnTo>
                  <a:pt x="3881098" y="5007404"/>
                </a:lnTo>
                <a:lnTo>
                  <a:pt x="3181851" y="50074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82190-EAB9-4761-A916-6ABB210A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19E8F-643C-4E40-AA0D-E3D2552E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4CABF-8E42-4C4F-A915-3AC5561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7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C56336-92F4-4678-A3A3-9077BD3D4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7774570" cy="6858001"/>
          </a:xfrm>
          <a:custGeom>
            <a:avLst/>
            <a:gdLst>
              <a:gd name="connsiteX0" fmla="*/ 3559509 w 7774570"/>
              <a:gd name="connsiteY0" fmla="*/ 1 h 6858001"/>
              <a:gd name="connsiteX1" fmla="*/ 7774570 w 7774570"/>
              <a:gd name="connsiteY1" fmla="*/ 1 h 6858001"/>
              <a:gd name="connsiteX2" fmla="*/ 5667039 w 7774570"/>
              <a:gd name="connsiteY2" fmla="*/ 4154845 h 6858001"/>
              <a:gd name="connsiteX3" fmla="*/ 3206121 w 7774570"/>
              <a:gd name="connsiteY3" fmla="*/ 1 h 6858001"/>
              <a:gd name="connsiteX4" fmla="*/ 6684819 w 7774570"/>
              <a:gd name="connsiteY4" fmla="*/ 6858001 h 6858001"/>
              <a:gd name="connsiteX5" fmla="*/ 0 w 7774570"/>
              <a:gd name="connsiteY5" fmla="*/ 6858001 h 6858001"/>
              <a:gd name="connsiteX6" fmla="*/ 0 w 7774570"/>
              <a:gd name="connsiteY6" fmla="*/ 6320636 h 6858001"/>
              <a:gd name="connsiteX7" fmla="*/ 0 w 7774570"/>
              <a:gd name="connsiteY7" fmla="*/ 0 h 6858001"/>
              <a:gd name="connsiteX8" fmla="*/ 2852735 w 7774570"/>
              <a:gd name="connsiteY8" fmla="*/ 0 h 6858001"/>
              <a:gd name="connsiteX9" fmla="*/ 0 w 7774570"/>
              <a:gd name="connsiteY9" fmla="*/ 562395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4570" h="6858001">
                <a:moveTo>
                  <a:pt x="3559509" y="1"/>
                </a:moveTo>
                <a:lnTo>
                  <a:pt x="7774570" y="1"/>
                </a:lnTo>
                <a:lnTo>
                  <a:pt x="5667039" y="4154845"/>
                </a:lnTo>
                <a:close/>
                <a:moveTo>
                  <a:pt x="3206121" y="1"/>
                </a:moveTo>
                <a:lnTo>
                  <a:pt x="6684819" y="6858001"/>
                </a:lnTo>
                <a:lnTo>
                  <a:pt x="0" y="6858001"/>
                </a:lnTo>
                <a:lnTo>
                  <a:pt x="0" y="6320636"/>
                </a:lnTo>
                <a:close/>
                <a:moveTo>
                  <a:pt x="0" y="0"/>
                </a:moveTo>
                <a:lnTo>
                  <a:pt x="2852735" y="0"/>
                </a:lnTo>
                <a:lnTo>
                  <a:pt x="0" y="56239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EAEECE86-CE00-4AAF-BBB2-E76B0770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EC436C-E1E4-4CF8-945B-3626305AEBB1}" type="datetime1">
              <a:rPr lang="en-US" smtClean="0"/>
              <a:t>8/13/24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99F1CCB-AD26-4FCE-84E5-A0EFC201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5F41A83-0D94-4479-B8D0-1771E855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28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4EE2E0-A498-4678-88EF-B8784917F8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3631" y="625527"/>
            <a:ext cx="7328366" cy="5606949"/>
          </a:xfrm>
          <a:custGeom>
            <a:avLst/>
            <a:gdLst>
              <a:gd name="connsiteX0" fmla="*/ 4042267 w 7328366"/>
              <a:gd name="connsiteY0" fmla="*/ 3261995 h 5606949"/>
              <a:gd name="connsiteX1" fmla="*/ 4799773 w 7328366"/>
              <a:gd name="connsiteY1" fmla="*/ 4019502 h 5606949"/>
              <a:gd name="connsiteX2" fmla="*/ 4042267 w 7328366"/>
              <a:gd name="connsiteY2" fmla="*/ 4777009 h 5606949"/>
              <a:gd name="connsiteX3" fmla="*/ 3284760 w 7328366"/>
              <a:gd name="connsiteY3" fmla="*/ 4019502 h 5606949"/>
              <a:gd name="connsiteX4" fmla="*/ 6509692 w 7328366"/>
              <a:gd name="connsiteY4" fmla="*/ 2457266 h 5606949"/>
              <a:gd name="connsiteX5" fmla="*/ 7328366 w 7328366"/>
              <a:gd name="connsiteY5" fmla="*/ 3275940 h 5606949"/>
              <a:gd name="connsiteX6" fmla="*/ 7328366 w 7328366"/>
              <a:gd name="connsiteY6" fmla="*/ 4788275 h 5606949"/>
              <a:gd name="connsiteX7" fmla="*/ 6509692 w 7328366"/>
              <a:gd name="connsiteY7" fmla="*/ 5606949 h 5606949"/>
              <a:gd name="connsiteX8" fmla="*/ 4934849 w 7328366"/>
              <a:gd name="connsiteY8" fmla="*/ 4032108 h 5606949"/>
              <a:gd name="connsiteX9" fmla="*/ 4866713 w 7328366"/>
              <a:gd name="connsiteY9" fmla="*/ 2457266 h 5606949"/>
              <a:gd name="connsiteX10" fmla="*/ 5624221 w 7328366"/>
              <a:gd name="connsiteY10" fmla="*/ 3214773 h 5606949"/>
              <a:gd name="connsiteX11" fmla="*/ 4866713 w 7328366"/>
              <a:gd name="connsiteY11" fmla="*/ 3972280 h 5606949"/>
              <a:gd name="connsiteX12" fmla="*/ 4109208 w 7328366"/>
              <a:gd name="connsiteY12" fmla="*/ 3214773 h 5606949"/>
              <a:gd name="connsiteX13" fmla="*/ 757507 w 7328366"/>
              <a:gd name="connsiteY13" fmla="*/ 1634671 h 5606949"/>
              <a:gd name="connsiteX14" fmla="*/ 1515014 w 7328366"/>
              <a:gd name="connsiteY14" fmla="*/ 2392177 h 5606949"/>
              <a:gd name="connsiteX15" fmla="*/ 757507 w 7328366"/>
              <a:gd name="connsiteY15" fmla="*/ 3149683 h 5606949"/>
              <a:gd name="connsiteX16" fmla="*/ 0 w 7328366"/>
              <a:gd name="connsiteY16" fmla="*/ 2392177 h 5606949"/>
              <a:gd name="connsiteX17" fmla="*/ 5685243 w 7328366"/>
              <a:gd name="connsiteY17" fmla="*/ 1630998 h 5606949"/>
              <a:gd name="connsiteX18" fmla="*/ 6442750 w 7328366"/>
              <a:gd name="connsiteY18" fmla="*/ 2388505 h 5606949"/>
              <a:gd name="connsiteX19" fmla="*/ 5685243 w 7328366"/>
              <a:gd name="connsiteY19" fmla="*/ 3146011 h 5606949"/>
              <a:gd name="connsiteX20" fmla="*/ 4927736 w 7328366"/>
              <a:gd name="connsiteY20" fmla="*/ 2388505 h 5606949"/>
              <a:gd name="connsiteX21" fmla="*/ 2400484 w 7328366"/>
              <a:gd name="connsiteY21" fmla="*/ 1630998 h 5606949"/>
              <a:gd name="connsiteX22" fmla="*/ 3975326 w 7328366"/>
              <a:gd name="connsiteY22" fmla="*/ 3205839 h 5606949"/>
              <a:gd name="connsiteX23" fmla="*/ 2400484 w 7328366"/>
              <a:gd name="connsiteY23" fmla="*/ 4780681 h 5606949"/>
              <a:gd name="connsiteX24" fmla="*/ 825643 w 7328366"/>
              <a:gd name="connsiteY24" fmla="*/ 3205839 h 5606949"/>
              <a:gd name="connsiteX25" fmla="*/ 1576037 w 7328366"/>
              <a:gd name="connsiteY25" fmla="*/ 808402 h 5606949"/>
              <a:gd name="connsiteX26" fmla="*/ 2333544 w 7328366"/>
              <a:gd name="connsiteY26" fmla="*/ 1565908 h 5606949"/>
              <a:gd name="connsiteX27" fmla="*/ 1576037 w 7328366"/>
              <a:gd name="connsiteY27" fmla="*/ 2323416 h 5606949"/>
              <a:gd name="connsiteX28" fmla="*/ 818530 w 7328366"/>
              <a:gd name="connsiteY28" fmla="*/ 1565908 h 5606949"/>
              <a:gd name="connsiteX29" fmla="*/ 5685242 w 7328366"/>
              <a:gd name="connsiteY29" fmla="*/ 3674 h 5606949"/>
              <a:gd name="connsiteX30" fmla="*/ 6442750 w 7328366"/>
              <a:gd name="connsiteY30" fmla="*/ 761181 h 5606949"/>
              <a:gd name="connsiteX31" fmla="*/ 5685242 w 7328366"/>
              <a:gd name="connsiteY31" fmla="*/ 1518687 h 5606949"/>
              <a:gd name="connsiteX32" fmla="*/ 4927736 w 7328366"/>
              <a:gd name="connsiteY32" fmla="*/ 761181 h 5606949"/>
              <a:gd name="connsiteX33" fmla="*/ 4042267 w 7328366"/>
              <a:gd name="connsiteY33" fmla="*/ 3 h 5606949"/>
              <a:gd name="connsiteX34" fmla="*/ 5617107 w 7328366"/>
              <a:gd name="connsiteY34" fmla="*/ 1574843 h 5606949"/>
              <a:gd name="connsiteX35" fmla="*/ 4042267 w 7328366"/>
              <a:gd name="connsiteY35" fmla="*/ 3149685 h 5606949"/>
              <a:gd name="connsiteX36" fmla="*/ 2467425 w 7328366"/>
              <a:gd name="connsiteY36" fmla="*/ 1574843 h 5606949"/>
              <a:gd name="connsiteX37" fmla="*/ 7327026 w 7328366"/>
              <a:gd name="connsiteY37" fmla="*/ 0 h 5606949"/>
              <a:gd name="connsiteX38" fmla="*/ 7328366 w 7328366"/>
              <a:gd name="connsiteY38" fmla="*/ 1340 h 5606949"/>
              <a:gd name="connsiteX39" fmla="*/ 7328366 w 7328366"/>
              <a:gd name="connsiteY39" fmla="*/ 3148344 h 5606949"/>
              <a:gd name="connsiteX40" fmla="*/ 7327026 w 7328366"/>
              <a:gd name="connsiteY40" fmla="*/ 3149683 h 5606949"/>
              <a:gd name="connsiteX41" fmla="*/ 5752183 w 7328366"/>
              <a:gd name="connsiteY41" fmla="*/ 1574842 h 560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28366" h="5606949">
                <a:moveTo>
                  <a:pt x="4042267" y="3261995"/>
                </a:moveTo>
                <a:lnTo>
                  <a:pt x="4799773" y="4019502"/>
                </a:lnTo>
                <a:lnTo>
                  <a:pt x="4042267" y="4777009"/>
                </a:lnTo>
                <a:lnTo>
                  <a:pt x="3284760" y="4019502"/>
                </a:lnTo>
                <a:close/>
                <a:moveTo>
                  <a:pt x="6509692" y="2457266"/>
                </a:moveTo>
                <a:lnTo>
                  <a:pt x="7328366" y="3275940"/>
                </a:lnTo>
                <a:lnTo>
                  <a:pt x="7328366" y="4788275"/>
                </a:lnTo>
                <a:lnTo>
                  <a:pt x="6509692" y="5606949"/>
                </a:lnTo>
                <a:lnTo>
                  <a:pt x="4934849" y="4032108"/>
                </a:lnTo>
                <a:close/>
                <a:moveTo>
                  <a:pt x="4866713" y="2457266"/>
                </a:moveTo>
                <a:lnTo>
                  <a:pt x="5624221" y="3214773"/>
                </a:lnTo>
                <a:lnTo>
                  <a:pt x="4866713" y="3972280"/>
                </a:lnTo>
                <a:lnTo>
                  <a:pt x="4109208" y="3214773"/>
                </a:lnTo>
                <a:close/>
                <a:moveTo>
                  <a:pt x="757507" y="1634671"/>
                </a:moveTo>
                <a:lnTo>
                  <a:pt x="1515014" y="2392177"/>
                </a:lnTo>
                <a:lnTo>
                  <a:pt x="757507" y="3149683"/>
                </a:lnTo>
                <a:lnTo>
                  <a:pt x="0" y="2392177"/>
                </a:lnTo>
                <a:close/>
                <a:moveTo>
                  <a:pt x="5685243" y="1630998"/>
                </a:moveTo>
                <a:lnTo>
                  <a:pt x="6442750" y="2388505"/>
                </a:lnTo>
                <a:lnTo>
                  <a:pt x="5685243" y="3146011"/>
                </a:lnTo>
                <a:lnTo>
                  <a:pt x="4927736" y="2388505"/>
                </a:lnTo>
                <a:close/>
                <a:moveTo>
                  <a:pt x="2400484" y="1630998"/>
                </a:moveTo>
                <a:lnTo>
                  <a:pt x="3975326" y="3205839"/>
                </a:lnTo>
                <a:lnTo>
                  <a:pt x="2400484" y="4780681"/>
                </a:lnTo>
                <a:lnTo>
                  <a:pt x="825643" y="3205839"/>
                </a:lnTo>
                <a:close/>
                <a:moveTo>
                  <a:pt x="1576037" y="808402"/>
                </a:moveTo>
                <a:lnTo>
                  <a:pt x="2333544" y="1565908"/>
                </a:lnTo>
                <a:lnTo>
                  <a:pt x="1576037" y="2323416"/>
                </a:lnTo>
                <a:lnTo>
                  <a:pt x="818530" y="1565908"/>
                </a:lnTo>
                <a:close/>
                <a:moveTo>
                  <a:pt x="5685242" y="3674"/>
                </a:moveTo>
                <a:lnTo>
                  <a:pt x="6442750" y="761181"/>
                </a:lnTo>
                <a:lnTo>
                  <a:pt x="5685242" y="1518687"/>
                </a:lnTo>
                <a:lnTo>
                  <a:pt x="4927736" y="761181"/>
                </a:lnTo>
                <a:close/>
                <a:moveTo>
                  <a:pt x="4042267" y="3"/>
                </a:moveTo>
                <a:lnTo>
                  <a:pt x="5617107" y="1574843"/>
                </a:lnTo>
                <a:lnTo>
                  <a:pt x="4042267" y="3149685"/>
                </a:lnTo>
                <a:lnTo>
                  <a:pt x="2467425" y="1574843"/>
                </a:lnTo>
                <a:close/>
                <a:moveTo>
                  <a:pt x="7327026" y="0"/>
                </a:moveTo>
                <a:lnTo>
                  <a:pt x="7328366" y="1340"/>
                </a:lnTo>
                <a:lnTo>
                  <a:pt x="7328366" y="3148344"/>
                </a:lnTo>
                <a:lnTo>
                  <a:pt x="7327026" y="3149683"/>
                </a:lnTo>
                <a:lnTo>
                  <a:pt x="5752183" y="157484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4E6E2-17FA-42A8-987F-91C0FE21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E2C88-9981-4B5E-8F5E-5FF0DF1D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17FA6-915D-477E-B3F3-303AD7F8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5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4C47E3-6397-404F-9798-BCF3AA9E27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4372" y="520106"/>
            <a:ext cx="7127629" cy="5817791"/>
          </a:xfrm>
          <a:custGeom>
            <a:avLst/>
            <a:gdLst>
              <a:gd name="connsiteX0" fmla="*/ 5473825 w 7127629"/>
              <a:gd name="connsiteY0" fmla="*/ 4381279 h 5817791"/>
              <a:gd name="connsiteX1" fmla="*/ 5888506 w 7127629"/>
              <a:gd name="connsiteY1" fmla="*/ 4381279 h 5817791"/>
              <a:gd name="connsiteX2" fmla="*/ 6303199 w 7127629"/>
              <a:gd name="connsiteY2" fmla="*/ 4381279 h 5817791"/>
              <a:gd name="connsiteX3" fmla="*/ 6510540 w 7127629"/>
              <a:gd name="connsiteY3" fmla="*/ 4740406 h 5817791"/>
              <a:gd name="connsiteX4" fmla="*/ 6717893 w 7127629"/>
              <a:gd name="connsiteY4" fmla="*/ 5099534 h 5817791"/>
              <a:gd name="connsiteX5" fmla="*/ 6510540 w 7127629"/>
              <a:gd name="connsiteY5" fmla="*/ 5458663 h 5817791"/>
              <a:gd name="connsiteX6" fmla="*/ 6303199 w 7127629"/>
              <a:gd name="connsiteY6" fmla="*/ 5817791 h 5817791"/>
              <a:gd name="connsiteX7" fmla="*/ 5888506 w 7127629"/>
              <a:gd name="connsiteY7" fmla="*/ 5817791 h 5817791"/>
              <a:gd name="connsiteX8" fmla="*/ 5473825 w 7127629"/>
              <a:gd name="connsiteY8" fmla="*/ 5817791 h 5817791"/>
              <a:gd name="connsiteX9" fmla="*/ 5266484 w 7127629"/>
              <a:gd name="connsiteY9" fmla="*/ 5458663 h 5817791"/>
              <a:gd name="connsiteX10" fmla="*/ 5059132 w 7127629"/>
              <a:gd name="connsiteY10" fmla="*/ 5099534 h 5817791"/>
              <a:gd name="connsiteX11" fmla="*/ 5266484 w 7127629"/>
              <a:gd name="connsiteY11" fmla="*/ 4740406 h 5817791"/>
              <a:gd name="connsiteX12" fmla="*/ 2944254 w 7127629"/>
              <a:gd name="connsiteY12" fmla="*/ 4381279 h 5817791"/>
              <a:gd name="connsiteX13" fmla="*/ 3358948 w 7127629"/>
              <a:gd name="connsiteY13" fmla="*/ 4381279 h 5817791"/>
              <a:gd name="connsiteX14" fmla="*/ 3773629 w 7127629"/>
              <a:gd name="connsiteY14" fmla="*/ 4381279 h 5817791"/>
              <a:gd name="connsiteX15" fmla="*/ 3980982 w 7127629"/>
              <a:gd name="connsiteY15" fmla="*/ 4740406 h 5817791"/>
              <a:gd name="connsiteX16" fmla="*/ 4188323 w 7127629"/>
              <a:gd name="connsiteY16" fmla="*/ 5099534 h 5817791"/>
              <a:gd name="connsiteX17" fmla="*/ 3980982 w 7127629"/>
              <a:gd name="connsiteY17" fmla="*/ 5458663 h 5817791"/>
              <a:gd name="connsiteX18" fmla="*/ 3773629 w 7127629"/>
              <a:gd name="connsiteY18" fmla="*/ 5817791 h 5817791"/>
              <a:gd name="connsiteX19" fmla="*/ 3358948 w 7127629"/>
              <a:gd name="connsiteY19" fmla="*/ 5817791 h 5817791"/>
              <a:gd name="connsiteX20" fmla="*/ 2944254 w 7127629"/>
              <a:gd name="connsiteY20" fmla="*/ 5817791 h 5817791"/>
              <a:gd name="connsiteX21" fmla="*/ 2736914 w 7127629"/>
              <a:gd name="connsiteY21" fmla="*/ 5458663 h 5817791"/>
              <a:gd name="connsiteX22" fmla="*/ 2529573 w 7127629"/>
              <a:gd name="connsiteY22" fmla="*/ 5099534 h 5817791"/>
              <a:gd name="connsiteX23" fmla="*/ 2736914 w 7127629"/>
              <a:gd name="connsiteY23" fmla="*/ 4740406 h 5817791"/>
              <a:gd name="connsiteX24" fmla="*/ 6738610 w 7127629"/>
              <a:gd name="connsiteY24" fmla="*/ 3651074 h 5817791"/>
              <a:gd name="connsiteX25" fmla="*/ 7127629 w 7127629"/>
              <a:gd name="connsiteY25" fmla="*/ 3651074 h 5817791"/>
              <a:gd name="connsiteX26" fmla="*/ 7127629 w 7127629"/>
              <a:gd name="connsiteY26" fmla="*/ 5087574 h 5817791"/>
              <a:gd name="connsiteX27" fmla="*/ 6738610 w 7127629"/>
              <a:gd name="connsiteY27" fmla="*/ 5087574 h 5817791"/>
              <a:gd name="connsiteX28" fmla="*/ 6531258 w 7127629"/>
              <a:gd name="connsiteY28" fmla="*/ 4728446 h 5817791"/>
              <a:gd name="connsiteX29" fmla="*/ 6323917 w 7127629"/>
              <a:gd name="connsiteY29" fmla="*/ 4369319 h 5817791"/>
              <a:gd name="connsiteX30" fmla="*/ 6531258 w 7127629"/>
              <a:gd name="connsiteY30" fmla="*/ 4010203 h 5817791"/>
              <a:gd name="connsiteX31" fmla="*/ 4209038 w 7127629"/>
              <a:gd name="connsiteY31" fmla="*/ 3651074 h 5817791"/>
              <a:gd name="connsiteX32" fmla="*/ 4623734 w 7127629"/>
              <a:gd name="connsiteY32" fmla="*/ 3651074 h 5817791"/>
              <a:gd name="connsiteX33" fmla="*/ 5038415 w 7127629"/>
              <a:gd name="connsiteY33" fmla="*/ 3651074 h 5817791"/>
              <a:gd name="connsiteX34" fmla="*/ 5245766 w 7127629"/>
              <a:gd name="connsiteY34" fmla="*/ 4010203 h 5817791"/>
              <a:gd name="connsiteX35" fmla="*/ 5453107 w 7127629"/>
              <a:gd name="connsiteY35" fmla="*/ 4369319 h 5817791"/>
              <a:gd name="connsiteX36" fmla="*/ 5245766 w 7127629"/>
              <a:gd name="connsiteY36" fmla="*/ 4728446 h 5817791"/>
              <a:gd name="connsiteX37" fmla="*/ 5038415 w 7127629"/>
              <a:gd name="connsiteY37" fmla="*/ 5087574 h 5817791"/>
              <a:gd name="connsiteX38" fmla="*/ 4623734 w 7127629"/>
              <a:gd name="connsiteY38" fmla="*/ 5087574 h 5817791"/>
              <a:gd name="connsiteX39" fmla="*/ 4209038 w 7127629"/>
              <a:gd name="connsiteY39" fmla="*/ 5087574 h 5817791"/>
              <a:gd name="connsiteX40" fmla="*/ 4001698 w 7127629"/>
              <a:gd name="connsiteY40" fmla="*/ 4728446 h 5817791"/>
              <a:gd name="connsiteX41" fmla="*/ 3794345 w 7127629"/>
              <a:gd name="connsiteY41" fmla="*/ 4369319 h 5817791"/>
              <a:gd name="connsiteX42" fmla="*/ 4001698 w 7127629"/>
              <a:gd name="connsiteY42" fmla="*/ 4010203 h 5817791"/>
              <a:gd name="connsiteX43" fmla="*/ 1679468 w 7127629"/>
              <a:gd name="connsiteY43" fmla="*/ 3651074 h 5817791"/>
              <a:gd name="connsiteX44" fmla="*/ 2094161 w 7127629"/>
              <a:gd name="connsiteY44" fmla="*/ 3651074 h 5817791"/>
              <a:gd name="connsiteX45" fmla="*/ 2508856 w 7127629"/>
              <a:gd name="connsiteY45" fmla="*/ 3651074 h 5817791"/>
              <a:gd name="connsiteX46" fmla="*/ 2716197 w 7127629"/>
              <a:gd name="connsiteY46" fmla="*/ 4010203 h 5817791"/>
              <a:gd name="connsiteX47" fmla="*/ 2923536 w 7127629"/>
              <a:gd name="connsiteY47" fmla="*/ 4369319 h 5817791"/>
              <a:gd name="connsiteX48" fmla="*/ 2716197 w 7127629"/>
              <a:gd name="connsiteY48" fmla="*/ 4728446 h 5817791"/>
              <a:gd name="connsiteX49" fmla="*/ 2508856 w 7127629"/>
              <a:gd name="connsiteY49" fmla="*/ 5087574 h 5817791"/>
              <a:gd name="connsiteX50" fmla="*/ 2094161 w 7127629"/>
              <a:gd name="connsiteY50" fmla="*/ 5087574 h 5817791"/>
              <a:gd name="connsiteX51" fmla="*/ 1679468 w 7127629"/>
              <a:gd name="connsiteY51" fmla="*/ 5087574 h 5817791"/>
              <a:gd name="connsiteX52" fmla="*/ 1472129 w 7127629"/>
              <a:gd name="connsiteY52" fmla="*/ 4728446 h 5817791"/>
              <a:gd name="connsiteX53" fmla="*/ 1264787 w 7127629"/>
              <a:gd name="connsiteY53" fmla="*/ 4369319 h 5817791"/>
              <a:gd name="connsiteX54" fmla="*/ 1472129 w 7127629"/>
              <a:gd name="connsiteY54" fmla="*/ 4010203 h 5817791"/>
              <a:gd name="connsiteX55" fmla="*/ 5473825 w 7127629"/>
              <a:gd name="connsiteY55" fmla="*/ 2920857 h 5817791"/>
              <a:gd name="connsiteX56" fmla="*/ 5888506 w 7127629"/>
              <a:gd name="connsiteY56" fmla="*/ 2920857 h 5817791"/>
              <a:gd name="connsiteX57" fmla="*/ 6303199 w 7127629"/>
              <a:gd name="connsiteY57" fmla="*/ 2920857 h 5817791"/>
              <a:gd name="connsiteX58" fmla="*/ 6510540 w 7127629"/>
              <a:gd name="connsiteY58" fmla="*/ 3279986 h 5817791"/>
              <a:gd name="connsiteX59" fmla="*/ 6717893 w 7127629"/>
              <a:gd name="connsiteY59" fmla="*/ 3639112 h 5817791"/>
              <a:gd name="connsiteX60" fmla="*/ 6510540 w 7127629"/>
              <a:gd name="connsiteY60" fmla="*/ 3998241 h 5817791"/>
              <a:gd name="connsiteX61" fmla="*/ 6303199 w 7127629"/>
              <a:gd name="connsiteY61" fmla="*/ 4357357 h 5817791"/>
              <a:gd name="connsiteX62" fmla="*/ 5888506 w 7127629"/>
              <a:gd name="connsiteY62" fmla="*/ 4357357 h 5817791"/>
              <a:gd name="connsiteX63" fmla="*/ 5473825 w 7127629"/>
              <a:gd name="connsiteY63" fmla="*/ 4357357 h 5817791"/>
              <a:gd name="connsiteX64" fmla="*/ 5266484 w 7127629"/>
              <a:gd name="connsiteY64" fmla="*/ 3998241 h 5817791"/>
              <a:gd name="connsiteX65" fmla="*/ 5059132 w 7127629"/>
              <a:gd name="connsiteY65" fmla="*/ 3639112 h 5817791"/>
              <a:gd name="connsiteX66" fmla="*/ 5266484 w 7127629"/>
              <a:gd name="connsiteY66" fmla="*/ 3279986 h 5817791"/>
              <a:gd name="connsiteX67" fmla="*/ 2944254 w 7127629"/>
              <a:gd name="connsiteY67" fmla="*/ 2920857 h 5817791"/>
              <a:gd name="connsiteX68" fmla="*/ 3358948 w 7127629"/>
              <a:gd name="connsiteY68" fmla="*/ 2920857 h 5817791"/>
              <a:gd name="connsiteX69" fmla="*/ 3773629 w 7127629"/>
              <a:gd name="connsiteY69" fmla="*/ 2920857 h 5817791"/>
              <a:gd name="connsiteX70" fmla="*/ 3980982 w 7127629"/>
              <a:gd name="connsiteY70" fmla="*/ 3279986 h 5817791"/>
              <a:gd name="connsiteX71" fmla="*/ 4188323 w 7127629"/>
              <a:gd name="connsiteY71" fmla="*/ 3639112 h 5817791"/>
              <a:gd name="connsiteX72" fmla="*/ 3980982 w 7127629"/>
              <a:gd name="connsiteY72" fmla="*/ 3998241 h 5817791"/>
              <a:gd name="connsiteX73" fmla="*/ 3773629 w 7127629"/>
              <a:gd name="connsiteY73" fmla="*/ 4357357 h 5817791"/>
              <a:gd name="connsiteX74" fmla="*/ 3358948 w 7127629"/>
              <a:gd name="connsiteY74" fmla="*/ 4357357 h 5817791"/>
              <a:gd name="connsiteX75" fmla="*/ 2944254 w 7127629"/>
              <a:gd name="connsiteY75" fmla="*/ 4357357 h 5817791"/>
              <a:gd name="connsiteX76" fmla="*/ 2736914 w 7127629"/>
              <a:gd name="connsiteY76" fmla="*/ 3998241 h 5817791"/>
              <a:gd name="connsiteX77" fmla="*/ 2529573 w 7127629"/>
              <a:gd name="connsiteY77" fmla="*/ 3639112 h 5817791"/>
              <a:gd name="connsiteX78" fmla="*/ 2736914 w 7127629"/>
              <a:gd name="connsiteY78" fmla="*/ 3279986 h 5817791"/>
              <a:gd name="connsiteX79" fmla="*/ 414693 w 7127629"/>
              <a:gd name="connsiteY79" fmla="*/ 2920857 h 5817791"/>
              <a:gd name="connsiteX80" fmla="*/ 829374 w 7127629"/>
              <a:gd name="connsiteY80" fmla="*/ 2920857 h 5817791"/>
              <a:gd name="connsiteX81" fmla="*/ 1244069 w 7127629"/>
              <a:gd name="connsiteY81" fmla="*/ 2920857 h 5817791"/>
              <a:gd name="connsiteX82" fmla="*/ 1451410 w 7127629"/>
              <a:gd name="connsiteY82" fmla="*/ 3279986 h 5817791"/>
              <a:gd name="connsiteX83" fmla="*/ 1658749 w 7127629"/>
              <a:gd name="connsiteY83" fmla="*/ 3639112 h 5817791"/>
              <a:gd name="connsiteX84" fmla="*/ 1451410 w 7127629"/>
              <a:gd name="connsiteY84" fmla="*/ 3998241 h 5817791"/>
              <a:gd name="connsiteX85" fmla="*/ 1244069 w 7127629"/>
              <a:gd name="connsiteY85" fmla="*/ 4357357 h 5817791"/>
              <a:gd name="connsiteX86" fmla="*/ 829374 w 7127629"/>
              <a:gd name="connsiteY86" fmla="*/ 4357357 h 5817791"/>
              <a:gd name="connsiteX87" fmla="*/ 414693 w 7127629"/>
              <a:gd name="connsiteY87" fmla="*/ 4357357 h 5817791"/>
              <a:gd name="connsiteX88" fmla="*/ 207340 w 7127629"/>
              <a:gd name="connsiteY88" fmla="*/ 3998241 h 5817791"/>
              <a:gd name="connsiteX89" fmla="*/ 0 w 7127629"/>
              <a:gd name="connsiteY89" fmla="*/ 3639112 h 5817791"/>
              <a:gd name="connsiteX90" fmla="*/ 207340 w 7127629"/>
              <a:gd name="connsiteY90" fmla="*/ 3279986 h 5817791"/>
              <a:gd name="connsiteX91" fmla="*/ 6738610 w 7127629"/>
              <a:gd name="connsiteY91" fmla="*/ 2190640 h 5817791"/>
              <a:gd name="connsiteX92" fmla="*/ 7127629 w 7127629"/>
              <a:gd name="connsiteY92" fmla="*/ 2190640 h 5817791"/>
              <a:gd name="connsiteX93" fmla="*/ 7127629 w 7127629"/>
              <a:gd name="connsiteY93" fmla="*/ 3627152 h 5817791"/>
              <a:gd name="connsiteX94" fmla="*/ 6738610 w 7127629"/>
              <a:gd name="connsiteY94" fmla="*/ 3627152 h 5817791"/>
              <a:gd name="connsiteX95" fmla="*/ 6531258 w 7127629"/>
              <a:gd name="connsiteY95" fmla="*/ 3268025 h 5817791"/>
              <a:gd name="connsiteX96" fmla="*/ 6323917 w 7127629"/>
              <a:gd name="connsiteY96" fmla="*/ 2908897 h 5817791"/>
              <a:gd name="connsiteX97" fmla="*/ 6531258 w 7127629"/>
              <a:gd name="connsiteY97" fmla="*/ 2549769 h 5817791"/>
              <a:gd name="connsiteX98" fmla="*/ 4209038 w 7127629"/>
              <a:gd name="connsiteY98" fmla="*/ 2190640 h 5817791"/>
              <a:gd name="connsiteX99" fmla="*/ 4623734 w 7127629"/>
              <a:gd name="connsiteY99" fmla="*/ 2190640 h 5817791"/>
              <a:gd name="connsiteX100" fmla="*/ 5038415 w 7127629"/>
              <a:gd name="connsiteY100" fmla="*/ 2190640 h 5817791"/>
              <a:gd name="connsiteX101" fmla="*/ 5245766 w 7127629"/>
              <a:gd name="connsiteY101" fmla="*/ 2549769 h 5817791"/>
              <a:gd name="connsiteX102" fmla="*/ 5453107 w 7127629"/>
              <a:gd name="connsiteY102" fmla="*/ 2908897 h 5817791"/>
              <a:gd name="connsiteX103" fmla="*/ 5245766 w 7127629"/>
              <a:gd name="connsiteY103" fmla="*/ 3268025 h 5817791"/>
              <a:gd name="connsiteX104" fmla="*/ 5038415 w 7127629"/>
              <a:gd name="connsiteY104" fmla="*/ 3627152 h 5817791"/>
              <a:gd name="connsiteX105" fmla="*/ 4623734 w 7127629"/>
              <a:gd name="connsiteY105" fmla="*/ 3627152 h 5817791"/>
              <a:gd name="connsiteX106" fmla="*/ 4209038 w 7127629"/>
              <a:gd name="connsiteY106" fmla="*/ 3627152 h 5817791"/>
              <a:gd name="connsiteX107" fmla="*/ 4001698 w 7127629"/>
              <a:gd name="connsiteY107" fmla="*/ 3268025 h 5817791"/>
              <a:gd name="connsiteX108" fmla="*/ 3794345 w 7127629"/>
              <a:gd name="connsiteY108" fmla="*/ 2908897 h 5817791"/>
              <a:gd name="connsiteX109" fmla="*/ 4001698 w 7127629"/>
              <a:gd name="connsiteY109" fmla="*/ 2549769 h 5817791"/>
              <a:gd name="connsiteX110" fmla="*/ 1679468 w 7127629"/>
              <a:gd name="connsiteY110" fmla="*/ 2190640 h 5817791"/>
              <a:gd name="connsiteX111" fmla="*/ 2094161 w 7127629"/>
              <a:gd name="connsiteY111" fmla="*/ 2190640 h 5817791"/>
              <a:gd name="connsiteX112" fmla="*/ 2508856 w 7127629"/>
              <a:gd name="connsiteY112" fmla="*/ 2190640 h 5817791"/>
              <a:gd name="connsiteX113" fmla="*/ 2716197 w 7127629"/>
              <a:gd name="connsiteY113" fmla="*/ 2549769 h 5817791"/>
              <a:gd name="connsiteX114" fmla="*/ 2923536 w 7127629"/>
              <a:gd name="connsiteY114" fmla="*/ 2908897 h 5817791"/>
              <a:gd name="connsiteX115" fmla="*/ 2716197 w 7127629"/>
              <a:gd name="connsiteY115" fmla="*/ 3268025 h 5817791"/>
              <a:gd name="connsiteX116" fmla="*/ 2508856 w 7127629"/>
              <a:gd name="connsiteY116" fmla="*/ 3627152 h 5817791"/>
              <a:gd name="connsiteX117" fmla="*/ 2094161 w 7127629"/>
              <a:gd name="connsiteY117" fmla="*/ 3627152 h 5817791"/>
              <a:gd name="connsiteX118" fmla="*/ 1679468 w 7127629"/>
              <a:gd name="connsiteY118" fmla="*/ 3627152 h 5817791"/>
              <a:gd name="connsiteX119" fmla="*/ 1472129 w 7127629"/>
              <a:gd name="connsiteY119" fmla="*/ 3268025 h 5817791"/>
              <a:gd name="connsiteX120" fmla="*/ 1264787 w 7127629"/>
              <a:gd name="connsiteY120" fmla="*/ 2908897 h 5817791"/>
              <a:gd name="connsiteX121" fmla="*/ 1472129 w 7127629"/>
              <a:gd name="connsiteY121" fmla="*/ 2549769 h 5817791"/>
              <a:gd name="connsiteX122" fmla="*/ 2944254 w 7127629"/>
              <a:gd name="connsiteY122" fmla="*/ 1460424 h 5817791"/>
              <a:gd name="connsiteX123" fmla="*/ 3358948 w 7127629"/>
              <a:gd name="connsiteY123" fmla="*/ 1460424 h 5817791"/>
              <a:gd name="connsiteX124" fmla="*/ 3773629 w 7127629"/>
              <a:gd name="connsiteY124" fmla="*/ 1460424 h 5817791"/>
              <a:gd name="connsiteX125" fmla="*/ 3980982 w 7127629"/>
              <a:gd name="connsiteY125" fmla="*/ 1819551 h 5817791"/>
              <a:gd name="connsiteX126" fmla="*/ 4188323 w 7127629"/>
              <a:gd name="connsiteY126" fmla="*/ 2178678 h 5817791"/>
              <a:gd name="connsiteX127" fmla="*/ 3980982 w 7127629"/>
              <a:gd name="connsiteY127" fmla="*/ 2537807 h 5817791"/>
              <a:gd name="connsiteX128" fmla="*/ 3773629 w 7127629"/>
              <a:gd name="connsiteY128" fmla="*/ 2896935 h 5817791"/>
              <a:gd name="connsiteX129" fmla="*/ 3358948 w 7127629"/>
              <a:gd name="connsiteY129" fmla="*/ 2896935 h 5817791"/>
              <a:gd name="connsiteX130" fmla="*/ 2944254 w 7127629"/>
              <a:gd name="connsiteY130" fmla="*/ 2896935 h 5817791"/>
              <a:gd name="connsiteX131" fmla="*/ 2736914 w 7127629"/>
              <a:gd name="connsiteY131" fmla="*/ 2537807 h 5817791"/>
              <a:gd name="connsiteX132" fmla="*/ 2529573 w 7127629"/>
              <a:gd name="connsiteY132" fmla="*/ 2178678 h 5817791"/>
              <a:gd name="connsiteX133" fmla="*/ 2736914 w 7127629"/>
              <a:gd name="connsiteY133" fmla="*/ 1819551 h 5817791"/>
              <a:gd name="connsiteX134" fmla="*/ 5473825 w 7127629"/>
              <a:gd name="connsiteY134" fmla="*/ 1460423 h 5817791"/>
              <a:gd name="connsiteX135" fmla="*/ 5888506 w 7127629"/>
              <a:gd name="connsiteY135" fmla="*/ 1460423 h 5817791"/>
              <a:gd name="connsiteX136" fmla="*/ 6303199 w 7127629"/>
              <a:gd name="connsiteY136" fmla="*/ 1460423 h 5817791"/>
              <a:gd name="connsiteX137" fmla="*/ 6510540 w 7127629"/>
              <a:gd name="connsiteY137" fmla="*/ 1819551 h 5817791"/>
              <a:gd name="connsiteX138" fmla="*/ 6717893 w 7127629"/>
              <a:gd name="connsiteY138" fmla="*/ 2178678 h 5817791"/>
              <a:gd name="connsiteX139" fmla="*/ 6510540 w 7127629"/>
              <a:gd name="connsiteY139" fmla="*/ 2537807 h 5817791"/>
              <a:gd name="connsiteX140" fmla="*/ 6303199 w 7127629"/>
              <a:gd name="connsiteY140" fmla="*/ 2896935 h 5817791"/>
              <a:gd name="connsiteX141" fmla="*/ 5888506 w 7127629"/>
              <a:gd name="connsiteY141" fmla="*/ 2896935 h 5817791"/>
              <a:gd name="connsiteX142" fmla="*/ 5473825 w 7127629"/>
              <a:gd name="connsiteY142" fmla="*/ 2896935 h 5817791"/>
              <a:gd name="connsiteX143" fmla="*/ 5266484 w 7127629"/>
              <a:gd name="connsiteY143" fmla="*/ 2537807 h 5817791"/>
              <a:gd name="connsiteX144" fmla="*/ 5059132 w 7127629"/>
              <a:gd name="connsiteY144" fmla="*/ 2178678 h 5817791"/>
              <a:gd name="connsiteX145" fmla="*/ 5266484 w 7127629"/>
              <a:gd name="connsiteY145" fmla="*/ 1819551 h 5817791"/>
              <a:gd name="connsiteX146" fmla="*/ 414693 w 7127629"/>
              <a:gd name="connsiteY146" fmla="*/ 1460423 h 5817791"/>
              <a:gd name="connsiteX147" fmla="*/ 829374 w 7127629"/>
              <a:gd name="connsiteY147" fmla="*/ 1460423 h 5817791"/>
              <a:gd name="connsiteX148" fmla="*/ 1244069 w 7127629"/>
              <a:gd name="connsiteY148" fmla="*/ 1460423 h 5817791"/>
              <a:gd name="connsiteX149" fmla="*/ 1451410 w 7127629"/>
              <a:gd name="connsiteY149" fmla="*/ 1819551 h 5817791"/>
              <a:gd name="connsiteX150" fmla="*/ 1658749 w 7127629"/>
              <a:gd name="connsiteY150" fmla="*/ 2178678 h 5817791"/>
              <a:gd name="connsiteX151" fmla="*/ 1451410 w 7127629"/>
              <a:gd name="connsiteY151" fmla="*/ 2537807 h 5817791"/>
              <a:gd name="connsiteX152" fmla="*/ 1244069 w 7127629"/>
              <a:gd name="connsiteY152" fmla="*/ 2896935 h 5817791"/>
              <a:gd name="connsiteX153" fmla="*/ 829374 w 7127629"/>
              <a:gd name="connsiteY153" fmla="*/ 2896935 h 5817791"/>
              <a:gd name="connsiteX154" fmla="*/ 414693 w 7127629"/>
              <a:gd name="connsiteY154" fmla="*/ 2896935 h 5817791"/>
              <a:gd name="connsiteX155" fmla="*/ 207340 w 7127629"/>
              <a:gd name="connsiteY155" fmla="*/ 2537807 h 5817791"/>
              <a:gd name="connsiteX156" fmla="*/ 0 w 7127629"/>
              <a:gd name="connsiteY156" fmla="*/ 2178678 h 5817791"/>
              <a:gd name="connsiteX157" fmla="*/ 207340 w 7127629"/>
              <a:gd name="connsiteY157" fmla="*/ 1819551 h 5817791"/>
              <a:gd name="connsiteX158" fmla="*/ 1679468 w 7127629"/>
              <a:gd name="connsiteY158" fmla="*/ 730219 h 5817791"/>
              <a:gd name="connsiteX159" fmla="*/ 2094161 w 7127629"/>
              <a:gd name="connsiteY159" fmla="*/ 730219 h 5817791"/>
              <a:gd name="connsiteX160" fmla="*/ 2508856 w 7127629"/>
              <a:gd name="connsiteY160" fmla="*/ 730219 h 5817791"/>
              <a:gd name="connsiteX161" fmla="*/ 2716197 w 7127629"/>
              <a:gd name="connsiteY161" fmla="*/ 1089345 h 5817791"/>
              <a:gd name="connsiteX162" fmla="*/ 2923536 w 7127629"/>
              <a:gd name="connsiteY162" fmla="*/ 1448462 h 5817791"/>
              <a:gd name="connsiteX163" fmla="*/ 2716197 w 7127629"/>
              <a:gd name="connsiteY163" fmla="*/ 1807588 h 5817791"/>
              <a:gd name="connsiteX164" fmla="*/ 2508856 w 7127629"/>
              <a:gd name="connsiteY164" fmla="*/ 2166717 h 5817791"/>
              <a:gd name="connsiteX165" fmla="*/ 2094161 w 7127629"/>
              <a:gd name="connsiteY165" fmla="*/ 2166717 h 5817791"/>
              <a:gd name="connsiteX166" fmla="*/ 1679468 w 7127629"/>
              <a:gd name="connsiteY166" fmla="*/ 2166717 h 5817791"/>
              <a:gd name="connsiteX167" fmla="*/ 1472129 w 7127629"/>
              <a:gd name="connsiteY167" fmla="*/ 1807588 h 5817791"/>
              <a:gd name="connsiteX168" fmla="*/ 1264787 w 7127629"/>
              <a:gd name="connsiteY168" fmla="*/ 1448462 h 5817791"/>
              <a:gd name="connsiteX169" fmla="*/ 1472129 w 7127629"/>
              <a:gd name="connsiteY169" fmla="*/ 1089345 h 5817791"/>
              <a:gd name="connsiteX170" fmla="*/ 6738610 w 7127629"/>
              <a:gd name="connsiteY170" fmla="*/ 730218 h 5817791"/>
              <a:gd name="connsiteX171" fmla="*/ 7127629 w 7127629"/>
              <a:gd name="connsiteY171" fmla="*/ 730218 h 5817791"/>
              <a:gd name="connsiteX172" fmla="*/ 7127629 w 7127629"/>
              <a:gd name="connsiteY172" fmla="*/ 2166717 h 5817791"/>
              <a:gd name="connsiteX173" fmla="*/ 6738610 w 7127629"/>
              <a:gd name="connsiteY173" fmla="*/ 2166717 h 5817791"/>
              <a:gd name="connsiteX174" fmla="*/ 6531258 w 7127629"/>
              <a:gd name="connsiteY174" fmla="*/ 1807588 h 5817791"/>
              <a:gd name="connsiteX175" fmla="*/ 6323917 w 7127629"/>
              <a:gd name="connsiteY175" fmla="*/ 1448461 h 5817791"/>
              <a:gd name="connsiteX176" fmla="*/ 6531258 w 7127629"/>
              <a:gd name="connsiteY176" fmla="*/ 1089345 h 5817791"/>
              <a:gd name="connsiteX177" fmla="*/ 4209038 w 7127629"/>
              <a:gd name="connsiteY177" fmla="*/ 730218 h 5817791"/>
              <a:gd name="connsiteX178" fmla="*/ 4623734 w 7127629"/>
              <a:gd name="connsiteY178" fmla="*/ 730218 h 5817791"/>
              <a:gd name="connsiteX179" fmla="*/ 5038415 w 7127629"/>
              <a:gd name="connsiteY179" fmla="*/ 730218 h 5817791"/>
              <a:gd name="connsiteX180" fmla="*/ 5245766 w 7127629"/>
              <a:gd name="connsiteY180" fmla="*/ 1089344 h 5817791"/>
              <a:gd name="connsiteX181" fmla="*/ 5453107 w 7127629"/>
              <a:gd name="connsiteY181" fmla="*/ 1448461 h 5817791"/>
              <a:gd name="connsiteX182" fmla="*/ 5245766 w 7127629"/>
              <a:gd name="connsiteY182" fmla="*/ 1807588 h 5817791"/>
              <a:gd name="connsiteX183" fmla="*/ 5038415 w 7127629"/>
              <a:gd name="connsiteY183" fmla="*/ 2166717 h 5817791"/>
              <a:gd name="connsiteX184" fmla="*/ 4623734 w 7127629"/>
              <a:gd name="connsiteY184" fmla="*/ 2166717 h 5817791"/>
              <a:gd name="connsiteX185" fmla="*/ 4209038 w 7127629"/>
              <a:gd name="connsiteY185" fmla="*/ 2166717 h 5817791"/>
              <a:gd name="connsiteX186" fmla="*/ 4001698 w 7127629"/>
              <a:gd name="connsiteY186" fmla="*/ 1807588 h 5817791"/>
              <a:gd name="connsiteX187" fmla="*/ 3794345 w 7127629"/>
              <a:gd name="connsiteY187" fmla="*/ 1448461 h 5817791"/>
              <a:gd name="connsiteX188" fmla="*/ 4001698 w 7127629"/>
              <a:gd name="connsiteY188" fmla="*/ 1089344 h 5817791"/>
              <a:gd name="connsiteX189" fmla="*/ 5473825 w 7127629"/>
              <a:gd name="connsiteY189" fmla="*/ 0 h 5817791"/>
              <a:gd name="connsiteX190" fmla="*/ 5888506 w 7127629"/>
              <a:gd name="connsiteY190" fmla="*/ 0 h 5817791"/>
              <a:gd name="connsiteX191" fmla="*/ 6303199 w 7127629"/>
              <a:gd name="connsiteY191" fmla="*/ 0 h 5817791"/>
              <a:gd name="connsiteX192" fmla="*/ 6510540 w 7127629"/>
              <a:gd name="connsiteY192" fmla="*/ 359128 h 5817791"/>
              <a:gd name="connsiteX193" fmla="*/ 6717893 w 7127629"/>
              <a:gd name="connsiteY193" fmla="*/ 718257 h 5817791"/>
              <a:gd name="connsiteX194" fmla="*/ 6510540 w 7127629"/>
              <a:gd name="connsiteY194" fmla="*/ 1077383 h 5817791"/>
              <a:gd name="connsiteX195" fmla="*/ 6303199 w 7127629"/>
              <a:gd name="connsiteY195" fmla="*/ 1436500 h 5817791"/>
              <a:gd name="connsiteX196" fmla="*/ 5888506 w 7127629"/>
              <a:gd name="connsiteY196" fmla="*/ 1436500 h 5817791"/>
              <a:gd name="connsiteX197" fmla="*/ 5473825 w 7127629"/>
              <a:gd name="connsiteY197" fmla="*/ 1436500 h 5817791"/>
              <a:gd name="connsiteX198" fmla="*/ 5266484 w 7127629"/>
              <a:gd name="connsiteY198" fmla="*/ 1077383 h 5817791"/>
              <a:gd name="connsiteX199" fmla="*/ 5059132 w 7127629"/>
              <a:gd name="connsiteY199" fmla="*/ 718257 h 5817791"/>
              <a:gd name="connsiteX200" fmla="*/ 5266484 w 7127629"/>
              <a:gd name="connsiteY200" fmla="*/ 359128 h 5817791"/>
              <a:gd name="connsiteX201" fmla="*/ 2944254 w 7127629"/>
              <a:gd name="connsiteY201" fmla="*/ 0 h 5817791"/>
              <a:gd name="connsiteX202" fmla="*/ 3358948 w 7127629"/>
              <a:gd name="connsiteY202" fmla="*/ 0 h 5817791"/>
              <a:gd name="connsiteX203" fmla="*/ 3773629 w 7127629"/>
              <a:gd name="connsiteY203" fmla="*/ 0 h 5817791"/>
              <a:gd name="connsiteX204" fmla="*/ 3980982 w 7127629"/>
              <a:gd name="connsiteY204" fmla="*/ 359129 h 5817791"/>
              <a:gd name="connsiteX205" fmla="*/ 4188323 w 7127629"/>
              <a:gd name="connsiteY205" fmla="*/ 718257 h 5817791"/>
              <a:gd name="connsiteX206" fmla="*/ 3980982 w 7127629"/>
              <a:gd name="connsiteY206" fmla="*/ 1077384 h 5817791"/>
              <a:gd name="connsiteX207" fmla="*/ 3773629 w 7127629"/>
              <a:gd name="connsiteY207" fmla="*/ 1436501 h 5817791"/>
              <a:gd name="connsiteX208" fmla="*/ 3358948 w 7127629"/>
              <a:gd name="connsiteY208" fmla="*/ 1436501 h 5817791"/>
              <a:gd name="connsiteX209" fmla="*/ 2944254 w 7127629"/>
              <a:gd name="connsiteY209" fmla="*/ 1436501 h 5817791"/>
              <a:gd name="connsiteX210" fmla="*/ 2736914 w 7127629"/>
              <a:gd name="connsiteY210" fmla="*/ 1077384 h 5817791"/>
              <a:gd name="connsiteX211" fmla="*/ 2529573 w 7127629"/>
              <a:gd name="connsiteY211" fmla="*/ 718257 h 5817791"/>
              <a:gd name="connsiteX212" fmla="*/ 2736914 w 7127629"/>
              <a:gd name="connsiteY212" fmla="*/ 359129 h 581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127629" h="5817791">
                <a:moveTo>
                  <a:pt x="5473825" y="4381279"/>
                </a:moveTo>
                <a:lnTo>
                  <a:pt x="5888506" y="4381279"/>
                </a:lnTo>
                <a:lnTo>
                  <a:pt x="6303199" y="4381279"/>
                </a:lnTo>
                <a:lnTo>
                  <a:pt x="6510540" y="4740406"/>
                </a:lnTo>
                <a:lnTo>
                  <a:pt x="6717893" y="5099534"/>
                </a:lnTo>
                <a:lnTo>
                  <a:pt x="6510540" y="5458663"/>
                </a:lnTo>
                <a:lnTo>
                  <a:pt x="6303199" y="5817791"/>
                </a:lnTo>
                <a:lnTo>
                  <a:pt x="5888506" y="5817791"/>
                </a:lnTo>
                <a:lnTo>
                  <a:pt x="5473825" y="5817791"/>
                </a:lnTo>
                <a:lnTo>
                  <a:pt x="5266484" y="5458663"/>
                </a:lnTo>
                <a:lnTo>
                  <a:pt x="5059132" y="5099534"/>
                </a:lnTo>
                <a:lnTo>
                  <a:pt x="5266484" y="4740406"/>
                </a:lnTo>
                <a:close/>
                <a:moveTo>
                  <a:pt x="2944254" y="4381279"/>
                </a:moveTo>
                <a:lnTo>
                  <a:pt x="3358948" y="4381279"/>
                </a:lnTo>
                <a:lnTo>
                  <a:pt x="3773629" y="4381279"/>
                </a:lnTo>
                <a:lnTo>
                  <a:pt x="3980982" y="4740406"/>
                </a:lnTo>
                <a:lnTo>
                  <a:pt x="4188323" y="5099534"/>
                </a:lnTo>
                <a:lnTo>
                  <a:pt x="3980982" y="5458663"/>
                </a:lnTo>
                <a:lnTo>
                  <a:pt x="3773629" y="5817791"/>
                </a:lnTo>
                <a:lnTo>
                  <a:pt x="3358948" y="5817791"/>
                </a:lnTo>
                <a:lnTo>
                  <a:pt x="2944254" y="5817791"/>
                </a:lnTo>
                <a:lnTo>
                  <a:pt x="2736914" y="5458663"/>
                </a:lnTo>
                <a:lnTo>
                  <a:pt x="2529573" y="5099534"/>
                </a:lnTo>
                <a:lnTo>
                  <a:pt x="2736914" y="4740406"/>
                </a:lnTo>
                <a:close/>
                <a:moveTo>
                  <a:pt x="6738610" y="3651074"/>
                </a:moveTo>
                <a:lnTo>
                  <a:pt x="7127629" y="3651074"/>
                </a:lnTo>
                <a:lnTo>
                  <a:pt x="7127629" y="5087574"/>
                </a:lnTo>
                <a:lnTo>
                  <a:pt x="6738610" y="5087574"/>
                </a:lnTo>
                <a:lnTo>
                  <a:pt x="6531258" y="4728446"/>
                </a:lnTo>
                <a:lnTo>
                  <a:pt x="6323917" y="4369319"/>
                </a:lnTo>
                <a:lnTo>
                  <a:pt x="6531258" y="4010203"/>
                </a:lnTo>
                <a:close/>
                <a:moveTo>
                  <a:pt x="4209038" y="3651074"/>
                </a:moveTo>
                <a:lnTo>
                  <a:pt x="4623734" y="3651074"/>
                </a:lnTo>
                <a:lnTo>
                  <a:pt x="5038415" y="3651074"/>
                </a:lnTo>
                <a:lnTo>
                  <a:pt x="5245766" y="4010203"/>
                </a:lnTo>
                <a:lnTo>
                  <a:pt x="5453107" y="4369319"/>
                </a:lnTo>
                <a:lnTo>
                  <a:pt x="5245766" y="4728446"/>
                </a:lnTo>
                <a:lnTo>
                  <a:pt x="5038415" y="5087574"/>
                </a:lnTo>
                <a:lnTo>
                  <a:pt x="4623734" y="5087574"/>
                </a:lnTo>
                <a:lnTo>
                  <a:pt x="4209038" y="5087574"/>
                </a:lnTo>
                <a:lnTo>
                  <a:pt x="4001698" y="4728446"/>
                </a:lnTo>
                <a:lnTo>
                  <a:pt x="3794345" y="4369319"/>
                </a:lnTo>
                <a:lnTo>
                  <a:pt x="4001698" y="4010203"/>
                </a:lnTo>
                <a:close/>
                <a:moveTo>
                  <a:pt x="1679468" y="3651074"/>
                </a:moveTo>
                <a:lnTo>
                  <a:pt x="2094161" y="3651074"/>
                </a:lnTo>
                <a:lnTo>
                  <a:pt x="2508856" y="3651074"/>
                </a:lnTo>
                <a:lnTo>
                  <a:pt x="2716197" y="4010203"/>
                </a:lnTo>
                <a:lnTo>
                  <a:pt x="2923536" y="4369319"/>
                </a:lnTo>
                <a:lnTo>
                  <a:pt x="2716197" y="4728446"/>
                </a:lnTo>
                <a:lnTo>
                  <a:pt x="2508856" y="5087574"/>
                </a:lnTo>
                <a:lnTo>
                  <a:pt x="2094161" y="5087574"/>
                </a:lnTo>
                <a:lnTo>
                  <a:pt x="1679468" y="5087574"/>
                </a:lnTo>
                <a:lnTo>
                  <a:pt x="1472129" y="4728446"/>
                </a:lnTo>
                <a:lnTo>
                  <a:pt x="1264787" y="4369319"/>
                </a:lnTo>
                <a:lnTo>
                  <a:pt x="1472129" y="4010203"/>
                </a:lnTo>
                <a:close/>
                <a:moveTo>
                  <a:pt x="5473825" y="2920857"/>
                </a:moveTo>
                <a:lnTo>
                  <a:pt x="5888506" y="2920857"/>
                </a:lnTo>
                <a:lnTo>
                  <a:pt x="6303199" y="2920857"/>
                </a:lnTo>
                <a:lnTo>
                  <a:pt x="6510540" y="3279986"/>
                </a:lnTo>
                <a:lnTo>
                  <a:pt x="6717893" y="3639112"/>
                </a:lnTo>
                <a:lnTo>
                  <a:pt x="6510540" y="3998241"/>
                </a:lnTo>
                <a:lnTo>
                  <a:pt x="6303199" y="4357357"/>
                </a:lnTo>
                <a:lnTo>
                  <a:pt x="5888506" y="4357357"/>
                </a:lnTo>
                <a:lnTo>
                  <a:pt x="5473825" y="4357357"/>
                </a:lnTo>
                <a:lnTo>
                  <a:pt x="5266484" y="3998241"/>
                </a:lnTo>
                <a:lnTo>
                  <a:pt x="5059132" y="3639112"/>
                </a:lnTo>
                <a:lnTo>
                  <a:pt x="5266484" y="3279986"/>
                </a:lnTo>
                <a:close/>
                <a:moveTo>
                  <a:pt x="2944254" y="2920857"/>
                </a:moveTo>
                <a:lnTo>
                  <a:pt x="3358948" y="2920857"/>
                </a:lnTo>
                <a:lnTo>
                  <a:pt x="3773629" y="2920857"/>
                </a:lnTo>
                <a:lnTo>
                  <a:pt x="3980982" y="3279986"/>
                </a:lnTo>
                <a:lnTo>
                  <a:pt x="4188323" y="3639112"/>
                </a:lnTo>
                <a:lnTo>
                  <a:pt x="3980982" y="3998241"/>
                </a:lnTo>
                <a:lnTo>
                  <a:pt x="3773629" y="4357357"/>
                </a:lnTo>
                <a:lnTo>
                  <a:pt x="3358948" y="4357357"/>
                </a:lnTo>
                <a:lnTo>
                  <a:pt x="2944254" y="4357357"/>
                </a:lnTo>
                <a:lnTo>
                  <a:pt x="2736914" y="3998241"/>
                </a:lnTo>
                <a:lnTo>
                  <a:pt x="2529573" y="3639112"/>
                </a:lnTo>
                <a:lnTo>
                  <a:pt x="2736914" y="3279986"/>
                </a:lnTo>
                <a:close/>
                <a:moveTo>
                  <a:pt x="414693" y="2920857"/>
                </a:moveTo>
                <a:lnTo>
                  <a:pt x="829374" y="2920857"/>
                </a:lnTo>
                <a:lnTo>
                  <a:pt x="1244069" y="2920857"/>
                </a:lnTo>
                <a:lnTo>
                  <a:pt x="1451410" y="3279986"/>
                </a:lnTo>
                <a:lnTo>
                  <a:pt x="1658749" y="3639112"/>
                </a:lnTo>
                <a:lnTo>
                  <a:pt x="1451410" y="3998241"/>
                </a:lnTo>
                <a:lnTo>
                  <a:pt x="1244069" y="4357357"/>
                </a:lnTo>
                <a:lnTo>
                  <a:pt x="829374" y="4357357"/>
                </a:lnTo>
                <a:lnTo>
                  <a:pt x="414693" y="4357357"/>
                </a:lnTo>
                <a:lnTo>
                  <a:pt x="207340" y="3998241"/>
                </a:lnTo>
                <a:lnTo>
                  <a:pt x="0" y="3639112"/>
                </a:lnTo>
                <a:lnTo>
                  <a:pt x="207340" y="3279986"/>
                </a:lnTo>
                <a:close/>
                <a:moveTo>
                  <a:pt x="6738610" y="2190640"/>
                </a:moveTo>
                <a:lnTo>
                  <a:pt x="7127629" y="2190640"/>
                </a:lnTo>
                <a:lnTo>
                  <a:pt x="7127629" y="3627152"/>
                </a:lnTo>
                <a:lnTo>
                  <a:pt x="6738610" y="3627152"/>
                </a:lnTo>
                <a:lnTo>
                  <a:pt x="6531258" y="3268025"/>
                </a:lnTo>
                <a:lnTo>
                  <a:pt x="6323917" y="2908897"/>
                </a:lnTo>
                <a:lnTo>
                  <a:pt x="6531258" y="2549769"/>
                </a:lnTo>
                <a:close/>
                <a:moveTo>
                  <a:pt x="4209038" y="2190640"/>
                </a:moveTo>
                <a:lnTo>
                  <a:pt x="4623734" y="2190640"/>
                </a:lnTo>
                <a:lnTo>
                  <a:pt x="5038415" y="2190640"/>
                </a:lnTo>
                <a:lnTo>
                  <a:pt x="5245766" y="2549769"/>
                </a:lnTo>
                <a:lnTo>
                  <a:pt x="5453107" y="2908897"/>
                </a:lnTo>
                <a:lnTo>
                  <a:pt x="5245766" y="3268025"/>
                </a:lnTo>
                <a:lnTo>
                  <a:pt x="5038415" y="3627152"/>
                </a:lnTo>
                <a:lnTo>
                  <a:pt x="4623734" y="3627152"/>
                </a:lnTo>
                <a:lnTo>
                  <a:pt x="4209038" y="3627152"/>
                </a:lnTo>
                <a:lnTo>
                  <a:pt x="4001698" y="3268025"/>
                </a:lnTo>
                <a:lnTo>
                  <a:pt x="3794345" y="2908897"/>
                </a:lnTo>
                <a:lnTo>
                  <a:pt x="4001698" y="2549769"/>
                </a:lnTo>
                <a:close/>
                <a:moveTo>
                  <a:pt x="1679468" y="2190640"/>
                </a:moveTo>
                <a:lnTo>
                  <a:pt x="2094161" y="2190640"/>
                </a:lnTo>
                <a:lnTo>
                  <a:pt x="2508856" y="2190640"/>
                </a:lnTo>
                <a:lnTo>
                  <a:pt x="2716197" y="2549769"/>
                </a:lnTo>
                <a:lnTo>
                  <a:pt x="2923536" y="2908897"/>
                </a:lnTo>
                <a:lnTo>
                  <a:pt x="2716197" y="3268025"/>
                </a:lnTo>
                <a:lnTo>
                  <a:pt x="2508856" y="3627152"/>
                </a:lnTo>
                <a:lnTo>
                  <a:pt x="2094161" y="3627152"/>
                </a:lnTo>
                <a:lnTo>
                  <a:pt x="1679468" y="3627152"/>
                </a:lnTo>
                <a:lnTo>
                  <a:pt x="1472129" y="3268025"/>
                </a:lnTo>
                <a:lnTo>
                  <a:pt x="1264787" y="2908897"/>
                </a:lnTo>
                <a:lnTo>
                  <a:pt x="1472129" y="2549769"/>
                </a:lnTo>
                <a:close/>
                <a:moveTo>
                  <a:pt x="2944254" y="1460424"/>
                </a:moveTo>
                <a:lnTo>
                  <a:pt x="3358948" y="1460424"/>
                </a:lnTo>
                <a:lnTo>
                  <a:pt x="3773629" y="1460424"/>
                </a:lnTo>
                <a:lnTo>
                  <a:pt x="3980982" y="1819551"/>
                </a:lnTo>
                <a:lnTo>
                  <a:pt x="4188323" y="2178678"/>
                </a:lnTo>
                <a:lnTo>
                  <a:pt x="3980982" y="2537807"/>
                </a:lnTo>
                <a:lnTo>
                  <a:pt x="3773629" y="2896935"/>
                </a:lnTo>
                <a:lnTo>
                  <a:pt x="3358948" y="2896935"/>
                </a:lnTo>
                <a:lnTo>
                  <a:pt x="2944254" y="2896935"/>
                </a:lnTo>
                <a:lnTo>
                  <a:pt x="2736914" y="2537807"/>
                </a:lnTo>
                <a:lnTo>
                  <a:pt x="2529573" y="2178678"/>
                </a:lnTo>
                <a:lnTo>
                  <a:pt x="2736914" y="1819551"/>
                </a:lnTo>
                <a:close/>
                <a:moveTo>
                  <a:pt x="5473825" y="1460423"/>
                </a:moveTo>
                <a:lnTo>
                  <a:pt x="5888506" y="1460423"/>
                </a:lnTo>
                <a:lnTo>
                  <a:pt x="6303199" y="1460423"/>
                </a:lnTo>
                <a:lnTo>
                  <a:pt x="6510540" y="1819551"/>
                </a:lnTo>
                <a:lnTo>
                  <a:pt x="6717893" y="2178678"/>
                </a:lnTo>
                <a:lnTo>
                  <a:pt x="6510540" y="2537807"/>
                </a:lnTo>
                <a:lnTo>
                  <a:pt x="6303199" y="2896935"/>
                </a:lnTo>
                <a:lnTo>
                  <a:pt x="5888506" y="2896935"/>
                </a:lnTo>
                <a:lnTo>
                  <a:pt x="5473825" y="2896935"/>
                </a:lnTo>
                <a:lnTo>
                  <a:pt x="5266484" y="2537807"/>
                </a:lnTo>
                <a:lnTo>
                  <a:pt x="5059132" y="2178678"/>
                </a:lnTo>
                <a:lnTo>
                  <a:pt x="5266484" y="1819551"/>
                </a:lnTo>
                <a:close/>
                <a:moveTo>
                  <a:pt x="414693" y="1460423"/>
                </a:moveTo>
                <a:lnTo>
                  <a:pt x="829374" y="1460423"/>
                </a:lnTo>
                <a:lnTo>
                  <a:pt x="1244069" y="1460423"/>
                </a:lnTo>
                <a:lnTo>
                  <a:pt x="1451410" y="1819551"/>
                </a:lnTo>
                <a:lnTo>
                  <a:pt x="1658749" y="2178678"/>
                </a:lnTo>
                <a:lnTo>
                  <a:pt x="1451410" y="2537807"/>
                </a:lnTo>
                <a:lnTo>
                  <a:pt x="1244069" y="2896935"/>
                </a:lnTo>
                <a:lnTo>
                  <a:pt x="829374" y="2896935"/>
                </a:lnTo>
                <a:lnTo>
                  <a:pt x="414693" y="2896935"/>
                </a:lnTo>
                <a:lnTo>
                  <a:pt x="207340" y="2537807"/>
                </a:lnTo>
                <a:lnTo>
                  <a:pt x="0" y="2178678"/>
                </a:lnTo>
                <a:lnTo>
                  <a:pt x="207340" y="1819551"/>
                </a:lnTo>
                <a:close/>
                <a:moveTo>
                  <a:pt x="1679468" y="730219"/>
                </a:moveTo>
                <a:lnTo>
                  <a:pt x="2094161" y="730219"/>
                </a:lnTo>
                <a:lnTo>
                  <a:pt x="2508856" y="730219"/>
                </a:lnTo>
                <a:lnTo>
                  <a:pt x="2716197" y="1089345"/>
                </a:lnTo>
                <a:lnTo>
                  <a:pt x="2923536" y="1448462"/>
                </a:lnTo>
                <a:lnTo>
                  <a:pt x="2716197" y="1807588"/>
                </a:lnTo>
                <a:lnTo>
                  <a:pt x="2508856" y="2166717"/>
                </a:lnTo>
                <a:lnTo>
                  <a:pt x="2094161" y="2166717"/>
                </a:lnTo>
                <a:lnTo>
                  <a:pt x="1679468" y="2166717"/>
                </a:lnTo>
                <a:lnTo>
                  <a:pt x="1472129" y="1807588"/>
                </a:lnTo>
                <a:lnTo>
                  <a:pt x="1264787" y="1448462"/>
                </a:lnTo>
                <a:lnTo>
                  <a:pt x="1472129" y="1089345"/>
                </a:lnTo>
                <a:close/>
                <a:moveTo>
                  <a:pt x="6738610" y="730218"/>
                </a:moveTo>
                <a:lnTo>
                  <a:pt x="7127629" y="730218"/>
                </a:lnTo>
                <a:lnTo>
                  <a:pt x="7127629" y="2166717"/>
                </a:lnTo>
                <a:lnTo>
                  <a:pt x="6738610" y="2166717"/>
                </a:lnTo>
                <a:lnTo>
                  <a:pt x="6531258" y="1807588"/>
                </a:lnTo>
                <a:lnTo>
                  <a:pt x="6323917" y="1448461"/>
                </a:lnTo>
                <a:lnTo>
                  <a:pt x="6531258" y="1089345"/>
                </a:lnTo>
                <a:close/>
                <a:moveTo>
                  <a:pt x="4209038" y="730218"/>
                </a:moveTo>
                <a:lnTo>
                  <a:pt x="4623734" y="730218"/>
                </a:lnTo>
                <a:lnTo>
                  <a:pt x="5038415" y="730218"/>
                </a:lnTo>
                <a:lnTo>
                  <a:pt x="5245766" y="1089344"/>
                </a:lnTo>
                <a:lnTo>
                  <a:pt x="5453107" y="1448461"/>
                </a:lnTo>
                <a:lnTo>
                  <a:pt x="5245766" y="1807588"/>
                </a:lnTo>
                <a:lnTo>
                  <a:pt x="5038415" y="2166717"/>
                </a:lnTo>
                <a:lnTo>
                  <a:pt x="4623734" y="2166717"/>
                </a:lnTo>
                <a:lnTo>
                  <a:pt x="4209038" y="2166717"/>
                </a:lnTo>
                <a:lnTo>
                  <a:pt x="4001698" y="1807588"/>
                </a:lnTo>
                <a:lnTo>
                  <a:pt x="3794345" y="1448461"/>
                </a:lnTo>
                <a:lnTo>
                  <a:pt x="4001698" y="1089344"/>
                </a:lnTo>
                <a:close/>
                <a:moveTo>
                  <a:pt x="5473825" y="0"/>
                </a:moveTo>
                <a:lnTo>
                  <a:pt x="5888506" y="0"/>
                </a:lnTo>
                <a:lnTo>
                  <a:pt x="6303199" y="0"/>
                </a:lnTo>
                <a:lnTo>
                  <a:pt x="6510540" y="359128"/>
                </a:lnTo>
                <a:lnTo>
                  <a:pt x="6717893" y="718257"/>
                </a:lnTo>
                <a:lnTo>
                  <a:pt x="6510540" y="1077383"/>
                </a:lnTo>
                <a:lnTo>
                  <a:pt x="6303199" y="1436500"/>
                </a:lnTo>
                <a:lnTo>
                  <a:pt x="5888506" y="1436500"/>
                </a:lnTo>
                <a:lnTo>
                  <a:pt x="5473825" y="1436500"/>
                </a:lnTo>
                <a:lnTo>
                  <a:pt x="5266484" y="1077383"/>
                </a:lnTo>
                <a:lnTo>
                  <a:pt x="5059132" y="718257"/>
                </a:lnTo>
                <a:lnTo>
                  <a:pt x="5266484" y="359128"/>
                </a:lnTo>
                <a:close/>
                <a:moveTo>
                  <a:pt x="2944254" y="0"/>
                </a:moveTo>
                <a:lnTo>
                  <a:pt x="3358948" y="0"/>
                </a:lnTo>
                <a:lnTo>
                  <a:pt x="3773629" y="0"/>
                </a:lnTo>
                <a:lnTo>
                  <a:pt x="3980982" y="359129"/>
                </a:lnTo>
                <a:lnTo>
                  <a:pt x="4188323" y="718257"/>
                </a:lnTo>
                <a:lnTo>
                  <a:pt x="3980982" y="1077384"/>
                </a:lnTo>
                <a:lnTo>
                  <a:pt x="3773629" y="1436501"/>
                </a:lnTo>
                <a:lnTo>
                  <a:pt x="3358948" y="1436501"/>
                </a:lnTo>
                <a:lnTo>
                  <a:pt x="2944254" y="1436501"/>
                </a:lnTo>
                <a:lnTo>
                  <a:pt x="2736914" y="1077384"/>
                </a:lnTo>
                <a:lnTo>
                  <a:pt x="2529573" y="718257"/>
                </a:lnTo>
                <a:lnTo>
                  <a:pt x="2736914" y="3591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12BCB-B097-4CB4-92F5-30ED682E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D488-5AB7-4610-97E0-8C72F3D3EE2E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F9BF3-71EB-4735-9911-74DB7EA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4E072-30ED-44E4-8750-A4A9B287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918-A06C-4A10-B075-706B35D1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2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NSI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195" y="3792124"/>
            <a:ext cx="10515600" cy="1188721"/>
          </a:xfrm>
        </p:spPr>
        <p:txBody>
          <a:bodyPr lIns="0" anchor="b" anchorCtr="0">
            <a:noAutofit/>
          </a:bodyPr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TITLE—ALL CAPS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7195" y="5112740"/>
            <a:ext cx="10515600" cy="704912"/>
          </a:xfrm>
        </p:spPr>
        <p:txBody>
          <a:bodyPr lIns="0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SUBTITLE—ALL 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92741-EA3C-4743-9B47-966F0B77AB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1C9B1-AB70-EA4B-A876-367DF19041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67998-BE87-42F7-8EA6-09AFDD5C6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5793441" y="7625"/>
            <a:ext cx="6398559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AC67360-9EEF-D696-FD96-F283F15AB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91" y="2195889"/>
            <a:ext cx="1798672" cy="15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2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A99E64-548F-4D63-A490-A144824484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836" y="1"/>
            <a:ext cx="10978954" cy="3890611"/>
          </a:xfrm>
          <a:custGeom>
            <a:avLst/>
            <a:gdLst>
              <a:gd name="connsiteX0" fmla="*/ 6489751 w 10978954"/>
              <a:gd name="connsiteY0" fmla="*/ 1138134 h 3890611"/>
              <a:gd name="connsiteX1" fmla="*/ 7335157 w 10978954"/>
              <a:gd name="connsiteY1" fmla="*/ 2455389 h 3890611"/>
              <a:gd name="connsiteX2" fmla="*/ 7325325 w 10978954"/>
              <a:gd name="connsiteY2" fmla="*/ 2583183 h 3890611"/>
              <a:gd name="connsiteX3" fmla="*/ 6489751 w 10978954"/>
              <a:gd name="connsiteY3" fmla="*/ 3890611 h 3890611"/>
              <a:gd name="connsiteX4" fmla="*/ 5654177 w 10978954"/>
              <a:gd name="connsiteY4" fmla="*/ 2573353 h 3890611"/>
              <a:gd name="connsiteX5" fmla="*/ 5654177 w 10978954"/>
              <a:gd name="connsiteY5" fmla="*/ 2445559 h 3890611"/>
              <a:gd name="connsiteX6" fmla="*/ 6489751 w 10978954"/>
              <a:gd name="connsiteY6" fmla="*/ 1138134 h 3890611"/>
              <a:gd name="connsiteX7" fmla="*/ 4481878 w 10978954"/>
              <a:gd name="connsiteY7" fmla="*/ 1138134 h 3890611"/>
              <a:gd name="connsiteX8" fmla="*/ 5317452 w 10978954"/>
              <a:gd name="connsiteY8" fmla="*/ 2455389 h 3890611"/>
              <a:gd name="connsiteX9" fmla="*/ 5307623 w 10978954"/>
              <a:gd name="connsiteY9" fmla="*/ 2593013 h 3890611"/>
              <a:gd name="connsiteX10" fmla="*/ 4481878 w 10978954"/>
              <a:gd name="connsiteY10" fmla="*/ 3890611 h 3890611"/>
              <a:gd name="connsiteX11" fmla="*/ 3646305 w 10978954"/>
              <a:gd name="connsiteY11" fmla="*/ 2573353 h 3890611"/>
              <a:gd name="connsiteX12" fmla="*/ 3665963 w 10978954"/>
              <a:gd name="connsiteY12" fmla="*/ 2435729 h 3890611"/>
              <a:gd name="connsiteX13" fmla="*/ 4481878 w 10978954"/>
              <a:gd name="connsiteY13" fmla="*/ 1138134 h 3890611"/>
              <a:gd name="connsiteX14" fmla="*/ 9216775 w 10978954"/>
              <a:gd name="connsiteY14" fmla="*/ 0 h 3890611"/>
              <a:gd name="connsiteX15" fmla="*/ 10978954 w 10978954"/>
              <a:gd name="connsiteY15" fmla="*/ 0 h 3890611"/>
              <a:gd name="connsiteX16" fmla="*/ 10431484 w 10978954"/>
              <a:gd name="connsiteY16" fmla="*/ 859385 h 3890611"/>
              <a:gd name="connsiteX17" fmla="*/ 8496177 w 10978954"/>
              <a:gd name="connsiteY17" fmla="*/ 3890611 h 3890611"/>
              <a:gd name="connsiteX18" fmla="*/ 7621850 w 10978954"/>
              <a:gd name="connsiteY18" fmla="*/ 2513340 h 3890611"/>
              <a:gd name="connsiteX19" fmla="*/ 8564942 w 10978954"/>
              <a:gd name="connsiteY19" fmla="*/ 1024166 h 3890611"/>
              <a:gd name="connsiteX20" fmla="*/ 7214907 w 10978954"/>
              <a:gd name="connsiteY20" fmla="*/ 0 h 3890611"/>
              <a:gd name="connsiteX21" fmla="*/ 8973173 w 10978954"/>
              <a:gd name="connsiteY21" fmla="*/ 0 h 3890611"/>
              <a:gd name="connsiteX22" fmla="*/ 8927875 w 10978954"/>
              <a:gd name="connsiteY22" fmla="*/ 70905 h 3890611"/>
              <a:gd name="connsiteX23" fmla="*/ 7491696 w 10978954"/>
              <a:gd name="connsiteY23" fmla="*/ 2314097 h 3890611"/>
              <a:gd name="connsiteX24" fmla="*/ 6655560 w 10978954"/>
              <a:gd name="connsiteY24" fmla="*/ 996452 h 3890611"/>
              <a:gd name="connsiteX25" fmla="*/ 6675236 w 10978954"/>
              <a:gd name="connsiteY25" fmla="*/ 848956 h 3890611"/>
              <a:gd name="connsiteX26" fmla="*/ 6020795 w 10978954"/>
              <a:gd name="connsiteY26" fmla="*/ 0 h 3890611"/>
              <a:gd name="connsiteX27" fmla="*/ 6964093 w 10978954"/>
              <a:gd name="connsiteY27" fmla="*/ 0 h 3890611"/>
              <a:gd name="connsiteX28" fmla="*/ 6489031 w 10978954"/>
              <a:gd name="connsiteY28" fmla="*/ 742720 h 3890611"/>
              <a:gd name="connsiteX29" fmla="*/ 6167194 w 10978954"/>
              <a:gd name="connsiteY29" fmla="*/ 226138 h 3890611"/>
              <a:gd name="connsiteX30" fmla="*/ 5212054 w 10978954"/>
              <a:gd name="connsiteY30" fmla="*/ 0 h 3890611"/>
              <a:gd name="connsiteX31" fmla="*/ 5771524 w 10978954"/>
              <a:gd name="connsiteY31" fmla="*/ 0 h 3890611"/>
              <a:gd name="connsiteX32" fmla="*/ 5987170 w 10978954"/>
              <a:gd name="connsiteY32" fmla="*/ 334841 h 3890611"/>
              <a:gd name="connsiteX33" fmla="*/ 6293903 w 10978954"/>
              <a:gd name="connsiteY33" fmla="*/ 829962 h 3890611"/>
              <a:gd name="connsiteX34" fmla="*/ 6313613 w 10978954"/>
              <a:gd name="connsiteY34" fmla="*/ 1016709 h 3890611"/>
              <a:gd name="connsiteX35" fmla="*/ 5485801 w 10978954"/>
              <a:gd name="connsiteY35" fmla="*/ 2314097 h 3890611"/>
              <a:gd name="connsiteX36" fmla="*/ 4667847 w 10978954"/>
              <a:gd name="connsiteY36" fmla="*/ 1026536 h 3890611"/>
              <a:gd name="connsiteX37" fmla="*/ 4667847 w 10978954"/>
              <a:gd name="connsiteY37" fmla="*/ 859451 h 3890611"/>
              <a:gd name="connsiteX38" fmla="*/ 5069434 w 10978954"/>
              <a:gd name="connsiteY38" fmla="*/ 223042 h 3890611"/>
              <a:gd name="connsiteX39" fmla="*/ 4005138 w 10978954"/>
              <a:gd name="connsiteY39" fmla="*/ 0 h 3890611"/>
              <a:gd name="connsiteX40" fmla="*/ 4961289 w 10978954"/>
              <a:gd name="connsiteY40" fmla="*/ 0 h 3890611"/>
              <a:gd name="connsiteX41" fmla="*/ 4900363 w 10978954"/>
              <a:gd name="connsiteY41" fmla="*/ 97328 h 3890611"/>
              <a:gd name="connsiteX42" fmla="*/ 4481688 w 10978954"/>
              <a:gd name="connsiteY42" fmla="*/ 752990 h 3890611"/>
              <a:gd name="connsiteX43" fmla="*/ 4017585 w 10978954"/>
              <a:gd name="connsiteY43" fmla="*/ 19521 h 3890611"/>
              <a:gd name="connsiteX44" fmla="*/ 1999454 w 10978954"/>
              <a:gd name="connsiteY44" fmla="*/ 0 h 3890611"/>
              <a:gd name="connsiteX45" fmla="*/ 3763492 w 10978954"/>
              <a:gd name="connsiteY45" fmla="*/ 0 h 3890611"/>
              <a:gd name="connsiteX46" fmla="*/ 4266881 w 10978954"/>
              <a:gd name="connsiteY46" fmla="*/ 780411 h 3890611"/>
              <a:gd name="connsiteX47" fmla="*/ 4266881 w 10978954"/>
              <a:gd name="connsiteY47" fmla="*/ 1095101 h 3890611"/>
              <a:gd name="connsiteX48" fmla="*/ 3479934 w 10978954"/>
              <a:gd name="connsiteY48" fmla="*/ 2324367 h 3890611"/>
              <a:gd name="connsiteX49" fmla="*/ 2048670 w 10978954"/>
              <a:gd name="connsiteY49" fmla="*/ 77271 h 3890611"/>
              <a:gd name="connsiteX50" fmla="*/ 0 w 10978954"/>
              <a:gd name="connsiteY50" fmla="*/ 0 h 3890611"/>
              <a:gd name="connsiteX51" fmla="*/ 1754445 w 10978954"/>
              <a:gd name="connsiteY51" fmla="*/ 0 h 3890611"/>
              <a:gd name="connsiteX52" fmla="*/ 1861252 w 10978954"/>
              <a:gd name="connsiteY52" fmla="*/ 167061 h 3890611"/>
              <a:gd name="connsiteX53" fmla="*/ 3284725 w 10978954"/>
              <a:gd name="connsiteY53" fmla="*/ 2405127 h 3890611"/>
              <a:gd name="connsiteX54" fmla="*/ 3314251 w 10978954"/>
              <a:gd name="connsiteY54" fmla="*/ 2572366 h 3890611"/>
              <a:gd name="connsiteX55" fmla="*/ 2487482 w 10978954"/>
              <a:gd name="connsiteY55" fmla="*/ 3890611 h 3890611"/>
              <a:gd name="connsiteX56" fmla="*/ 548506 w 10978954"/>
              <a:gd name="connsiteY56" fmla="*/ 859385 h 389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978954" h="3890611">
                <a:moveTo>
                  <a:pt x="6489751" y="1138134"/>
                </a:moveTo>
                <a:cubicBezTo>
                  <a:pt x="6774829" y="1590328"/>
                  <a:pt x="7059909" y="2022857"/>
                  <a:pt x="7335157" y="2455389"/>
                </a:cubicBezTo>
                <a:cubicBezTo>
                  <a:pt x="7354819" y="2484881"/>
                  <a:pt x="7344987" y="2553694"/>
                  <a:pt x="7325325" y="2583183"/>
                </a:cubicBezTo>
                <a:cubicBezTo>
                  <a:pt x="7050079" y="3015715"/>
                  <a:pt x="6774829" y="3438417"/>
                  <a:pt x="6489751" y="3890611"/>
                </a:cubicBezTo>
                <a:cubicBezTo>
                  <a:pt x="6204675" y="3438417"/>
                  <a:pt x="5919597" y="3005885"/>
                  <a:pt x="5654177" y="2573353"/>
                </a:cubicBezTo>
                <a:cubicBezTo>
                  <a:pt x="5634517" y="2543864"/>
                  <a:pt x="5634517" y="2475051"/>
                  <a:pt x="5654177" y="2445559"/>
                </a:cubicBezTo>
                <a:cubicBezTo>
                  <a:pt x="5929425" y="2013027"/>
                  <a:pt x="6204675" y="1590328"/>
                  <a:pt x="6489751" y="1138134"/>
                </a:cubicBezTo>
                <a:close/>
                <a:moveTo>
                  <a:pt x="4481878" y="1138134"/>
                </a:moveTo>
                <a:cubicBezTo>
                  <a:pt x="4776788" y="1590328"/>
                  <a:pt x="5052036" y="2022857"/>
                  <a:pt x="5317452" y="2455389"/>
                </a:cubicBezTo>
                <a:cubicBezTo>
                  <a:pt x="5346944" y="2494711"/>
                  <a:pt x="5327284" y="2563526"/>
                  <a:pt x="5307623" y="2593013"/>
                </a:cubicBezTo>
                <a:cubicBezTo>
                  <a:pt x="5042206" y="3025545"/>
                  <a:pt x="4766958" y="3448249"/>
                  <a:pt x="4481878" y="3890611"/>
                </a:cubicBezTo>
                <a:cubicBezTo>
                  <a:pt x="4196800" y="3438417"/>
                  <a:pt x="3911722" y="3005885"/>
                  <a:pt x="3646305" y="2573353"/>
                </a:cubicBezTo>
                <a:cubicBezTo>
                  <a:pt x="3626644" y="2543864"/>
                  <a:pt x="3636475" y="2475051"/>
                  <a:pt x="3665963" y="2435729"/>
                </a:cubicBezTo>
                <a:cubicBezTo>
                  <a:pt x="3931384" y="2013027"/>
                  <a:pt x="4196800" y="1590328"/>
                  <a:pt x="4481878" y="1138134"/>
                </a:cubicBezTo>
                <a:close/>
                <a:moveTo>
                  <a:pt x="9216775" y="0"/>
                </a:moveTo>
                <a:lnTo>
                  <a:pt x="10978954" y="0"/>
                </a:lnTo>
                <a:lnTo>
                  <a:pt x="10431484" y="859385"/>
                </a:lnTo>
                <a:cubicBezTo>
                  <a:pt x="9788019" y="1868974"/>
                  <a:pt x="9144554" y="2877333"/>
                  <a:pt x="8496177" y="3890611"/>
                </a:cubicBezTo>
                <a:cubicBezTo>
                  <a:pt x="8191633" y="3418404"/>
                  <a:pt x="7906743" y="2965870"/>
                  <a:pt x="7621850" y="2513340"/>
                </a:cubicBezTo>
                <a:cubicBezTo>
                  <a:pt x="7936214" y="2016539"/>
                  <a:pt x="8250578" y="1519738"/>
                  <a:pt x="8564942" y="1024166"/>
                </a:cubicBezTo>
                <a:close/>
                <a:moveTo>
                  <a:pt x="7214907" y="0"/>
                </a:moveTo>
                <a:lnTo>
                  <a:pt x="8973173" y="0"/>
                </a:lnTo>
                <a:lnTo>
                  <a:pt x="8927875" y="70905"/>
                </a:lnTo>
                <a:cubicBezTo>
                  <a:pt x="8450788" y="816997"/>
                  <a:pt x="7973701" y="1561859"/>
                  <a:pt x="7491696" y="2314097"/>
                </a:cubicBezTo>
                <a:cubicBezTo>
                  <a:pt x="7206424" y="1861770"/>
                  <a:pt x="6930993" y="1429112"/>
                  <a:pt x="6655560" y="996452"/>
                </a:cubicBezTo>
                <a:cubicBezTo>
                  <a:pt x="6635886" y="966952"/>
                  <a:pt x="6645725" y="888288"/>
                  <a:pt x="6675236" y="848956"/>
                </a:cubicBezTo>
                <a:close/>
                <a:moveTo>
                  <a:pt x="6020795" y="0"/>
                </a:moveTo>
                <a:lnTo>
                  <a:pt x="6964093" y="0"/>
                </a:lnTo>
                <a:lnTo>
                  <a:pt x="6489031" y="742720"/>
                </a:lnTo>
                <a:cubicBezTo>
                  <a:pt x="6376020" y="570526"/>
                  <a:pt x="6272836" y="395872"/>
                  <a:pt x="6167194" y="226138"/>
                </a:cubicBezTo>
                <a:close/>
                <a:moveTo>
                  <a:pt x="5212054" y="0"/>
                </a:moveTo>
                <a:lnTo>
                  <a:pt x="5771524" y="0"/>
                </a:lnTo>
                <a:lnTo>
                  <a:pt x="5987170" y="334841"/>
                </a:lnTo>
                <a:cubicBezTo>
                  <a:pt x="6091878" y="498243"/>
                  <a:pt x="6195354" y="662874"/>
                  <a:pt x="6293903" y="829962"/>
                </a:cubicBezTo>
                <a:cubicBezTo>
                  <a:pt x="6323468" y="879105"/>
                  <a:pt x="6343178" y="967562"/>
                  <a:pt x="6313613" y="1016709"/>
                </a:cubicBezTo>
                <a:cubicBezTo>
                  <a:pt x="6047531" y="1439344"/>
                  <a:pt x="5771593" y="1861977"/>
                  <a:pt x="5485801" y="2314097"/>
                </a:cubicBezTo>
                <a:cubicBezTo>
                  <a:pt x="5200012" y="1861977"/>
                  <a:pt x="4924074" y="1449171"/>
                  <a:pt x="4667847" y="1026536"/>
                </a:cubicBezTo>
                <a:cubicBezTo>
                  <a:pt x="4638285" y="987221"/>
                  <a:pt x="4638285" y="898762"/>
                  <a:pt x="4667847" y="859451"/>
                </a:cubicBezTo>
                <a:cubicBezTo>
                  <a:pt x="4800889" y="648133"/>
                  <a:pt x="4933930" y="436816"/>
                  <a:pt x="5069434" y="223042"/>
                </a:cubicBezTo>
                <a:close/>
                <a:moveTo>
                  <a:pt x="4005138" y="0"/>
                </a:moveTo>
                <a:lnTo>
                  <a:pt x="4961289" y="0"/>
                </a:lnTo>
                <a:lnTo>
                  <a:pt x="4900363" y="97328"/>
                </a:lnTo>
                <a:cubicBezTo>
                  <a:pt x="4764079" y="310142"/>
                  <a:pt x="4624111" y="526646"/>
                  <a:pt x="4481688" y="752990"/>
                </a:cubicBezTo>
                <a:cubicBezTo>
                  <a:pt x="4326988" y="506963"/>
                  <a:pt x="4172286" y="262781"/>
                  <a:pt x="4017585" y="19521"/>
                </a:cubicBezTo>
                <a:close/>
                <a:moveTo>
                  <a:pt x="1999454" y="0"/>
                </a:moveTo>
                <a:lnTo>
                  <a:pt x="3763492" y="0"/>
                </a:lnTo>
                <a:lnTo>
                  <a:pt x="4266881" y="780411"/>
                </a:lnTo>
                <a:cubicBezTo>
                  <a:pt x="4335741" y="898420"/>
                  <a:pt x="4345579" y="986927"/>
                  <a:pt x="4266881" y="1095101"/>
                </a:cubicBezTo>
                <a:cubicBezTo>
                  <a:pt x="4011124" y="1488467"/>
                  <a:pt x="3755367" y="1891667"/>
                  <a:pt x="3479934" y="2324367"/>
                </a:cubicBezTo>
                <a:cubicBezTo>
                  <a:pt x="2997928" y="1572056"/>
                  <a:pt x="2523299" y="824663"/>
                  <a:pt x="2048670" y="77271"/>
                </a:cubicBezTo>
                <a:close/>
                <a:moveTo>
                  <a:pt x="0" y="0"/>
                </a:moveTo>
                <a:lnTo>
                  <a:pt x="1754445" y="0"/>
                </a:lnTo>
                <a:lnTo>
                  <a:pt x="1861252" y="167061"/>
                </a:lnTo>
                <a:cubicBezTo>
                  <a:pt x="2337383" y="912263"/>
                  <a:pt x="2812284" y="1657465"/>
                  <a:pt x="3284725" y="2405127"/>
                </a:cubicBezTo>
                <a:cubicBezTo>
                  <a:pt x="3314251" y="2454315"/>
                  <a:pt x="3333938" y="2533014"/>
                  <a:pt x="3314251" y="2572366"/>
                </a:cubicBezTo>
                <a:cubicBezTo>
                  <a:pt x="3048503" y="3005222"/>
                  <a:pt x="2772913" y="3438078"/>
                  <a:pt x="2487482" y="3890611"/>
                </a:cubicBezTo>
                <a:cubicBezTo>
                  <a:pt x="1837875" y="2877333"/>
                  <a:pt x="1193191" y="1868974"/>
                  <a:pt x="548506" y="85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39604-916F-464C-9A9A-77E5475C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A8408-8C18-4836-A709-EC5A321F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B9028-0B77-4B90-9B85-A57719E3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10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C23521E-9EB8-40AF-8A2C-CEA5AF155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C55FFF-D613-4CA8-BE38-AF4E3283C70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8000" y="2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2318161-30E4-442C-A343-1DD31253D4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1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2129912-DD3B-435F-B2ED-AC8A07F015E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4000" y="0"/>
            <a:ext cx="3048000" cy="2994267"/>
          </a:xfrm>
          <a:custGeom>
            <a:avLst/>
            <a:gdLst>
              <a:gd name="connsiteX0" fmla="*/ 0 w 3048000"/>
              <a:gd name="connsiteY0" fmla="*/ 0 h 2994267"/>
              <a:gd name="connsiteX1" fmla="*/ 3048000 w 3048000"/>
              <a:gd name="connsiteY1" fmla="*/ 0 h 2994267"/>
              <a:gd name="connsiteX2" fmla="*/ 3048000 w 3048000"/>
              <a:gd name="connsiteY2" fmla="*/ 2994267 h 2994267"/>
              <a:gd name="connsiteX3" fmla="*/ 0 w 3048000"/>
              <a:gd name="connsiteY3" fmla="*/ 2994267 h 29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94267">
                <a:moveTo>
                  <a:pt x="0" y="0"/>
                </a:moveTo>
                <a:lnTo>
                  <a:pt x="3048000" y="0"/>
                </a:lnTo>
                <a:lnTo>
                  <a:pt x="3048000" y="2994267"/>
                </a:lnTo>
                <a:lnTo>
                  <a:pt x="0" y="2994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90FE2-5BA9-4E0B-8A8E-9543BE3B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C485C-DCD3-4161-8B22-653BC540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C9740-7FA2-4835-BA44-4B836148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7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BD248D-1840-48C4-A88D-DBCC751D606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" y="527541"/>
            <a:ext cx="6808951" cy="5802923"/>
          </a:xfrm>
          <a:custGeom>
            <a:avLst/>
            <a:gdLst>
              <a:gd name="connsiteX0" fmla="*/ 1528760 w 6808951"/>
              <a:gd name="connsiteY0" fmla="*/ 748604 h 5802923"/>
              <a:gd name="connsiteX1" fmla="*/ 2011209 w 6808951"/>
              <a:gd name="connsiteY1" fmla="*/ 748604 h 5802923"/>
              <a:gd name="connsiteX2" fmla="*/ 2011209 w 6808951"/>
              <a:gd name="connsiteY2" fmla="*/ 5139733 h 5802923"/>
              <a:gd name="connsiteX3" fmla="*/ 1528760 w 6808951"/>
              <a:gd name="connsiteY3" fmla="*/ 5139733 h 5802923"/>
              <a:gd name="connsiteX4" fmla="*/ 5717078 w 6808951"/>
              <a:gd name="connsiteY4" fmla="*/ 748603 h 5802923"/>
              <a:gd name="connsiteX5" fmla="*/ 6358028 w 6808951"/>
              <a:gd name="connsiteY5" fmla="*/ 748603 h 5802923"/>
              <a:gd name="connsiteX6" fmla="*/ 6358028 w 6808951"/>
              <a:gd name="connsiteY6" fmla="*/ 5413231 h 5802923"/>
              <a:gd name="connsiteX7" fmla="*/ 5717078 w 6808951"/>
              <a:gd name="connsiteY7" fmla="*/ 5413231 h 5802923"/>
              <a:gd name="connsiteX8" fmla="*/ 3836975 w 6808951"/>
              <a:gd name="connsiteY8" fmla="*/ 422276 h 5802923"/>
              <a:gd name="connsiteX9" fmla="*/ 4259115 w 6808951"/>
              <a:gd name="connsiteY9" fmla="*/ 422276 h 5802923"/>
              <a:gd name="connsiteX10" fmla="*/ 4259115 w 6808951"/>
              <a:gd name="connsiteY10" fmla="*/ 5360680 h 5802923"/>
              <a:gd name="connsiteX11" fmla="*/ 3836975 w 6808951"/>
              <a:gd name="connsiteY11" fmla="*/ 5360680 h 5802923"/>
              <a:gd name="connsiteX12" fmla="*/ 2892291 w 6808951"/>
              <a:gd name="connsiteY12" fmla="*/ 246187 h 5802923"/>
              <a:gd name="connsiteX13" fmla="*/ 3754940 w 6808951"/>
              <a:gd name="connsiteY13" fmla="*/ 246187 h 5802923"/>
              <a:gd name="connsiteX14" fmla="*/ 3754940 w 6808951"/>
              <a:gd name="connsiteY14" fmla="*/ 5580185 h 5802923"/>
              <a:gd name="connsiteX15" fmla="*/ 2892291 w 6808951"/>
              <a:gd name="connsiteY15" fmla="*/ 5580185 h 5802923"/>
              <a:gd name="connsiteX16" fmla="*/ 4341150 w 6808951"/>
              <a:gd name="connsiteY16" fmla="*/ 246185 h 5802923"/>
              <a:gd name="connsiteX17" fmla="*/ 4763290 w 6808951"/>
              <a:gd name="connsiteY17" fmla="*/ 246185 h 5802923"/>
              <a:gd name="connsiteX18" fmla="*/ 4763290 w 6808951"/>
              <a:gd name="connsiteY18" fmla="*/ 5712296 h 5802923"/>
              <a:gd name="connsiteX19" fmla="*/ 4341150 w 6808951"/>
              <a:gd name="connsiteY19" fmla="*/ 5712296 h 5802923"/>
              <a:gd name="connsiteX20" fmla="*/ 2093244 w 6808951"/>
              <a:gd name="connsiteY20" fmla="*/ 1 h 5802923"/>
              <a:gd name="connsiteX21" fmla="*/ 2810256 w 6808951"/>
              <a:gd name="connsiteY21" fmla="*/ 1 h 5802923"/>
              <a:gd name="connsiteX22" fmla="*/ 2810256 w 6808951"/>
              <a:gd name="connsiteY22" fmla="*/ 5802922 h 5802923"/>
              <a:gd name="connsiteX23" fmla="*/ 2093244 w 6808951"/>
              <a:gd name="connsiteY23" fmla="*/ 5802922 h 5802923"/>
              <a:gd name="connsiteX24" fmla="*/ 0 w 6808951"/>
              <a:gd name="connsiteY24" fmla="*/ 1 h 5802923"/>
              <a:gd name="connsiteX25" fmla="*/ 1446725 w 6808951"/>
              <a:gd name="connsiteY25" fmla="*/ 1 h 5802923"/>
              <a:gd name="connsiteX26" fmla="*/ 1446725 w 6808951"/>
              <a:gd name="connsiteY26" fmla="*/ 5802923 h 5802923"/>
              <a:gd name="connsiteX27" fmla="*/ 0 w 6808951"/>
              <a:gd name="connsiteY27" fmla="*/ 5802923 h 5802923"/>
              <a:gd name="connsiteX28" fmla="*/ 6440062 w 6808951"/>
              <a:gd name="connsiteY28" fmla="*/ 0 h 5802923"/>
              <a:gd name="connsiteX29" fmla="*/ 6808951 w 6808951"/>
              <a:gd name="connsiteY29" fmla="*/ 0 h 5802923"/>
              <a:gd name="connsiteX30" fmla="*/ 6808951 w 6808951"/>
              <a:gd name="connsiteY30" fmla="*/ 5802922 h 5802923"/>
              <a:gd name="connsiteX31" fmla="*/ 6440062 w 6808951"/>
              <a:gd name="connsiteY31" fmla="*/ 5802922 h 5802923"/>
              <a:gd name="connsiteX32" fmla="*/ 4845325 w 6808951"/>
              <a:gd name="connsiteY32" fmla="*/ 0 h 5802923"/>
              <a:gd name="connsiteX33" fmla="*/ 5635043 w 6808951"/>
              <a:gd name="connsiteY33" fmla="*/ 0 h 5802923"/>
              <a:gd name="connsiteX34" fmla="*/ 5635043 w 6808951"/>
              <a:gd name="connsiteY34" fmla="*/ 5580185 h 5802923"/>
              <a:gd name="connsiteX35" fmla="*/ 4845325 w 6808951"/>
              <a:gd name="connsiteY35" fmla="*/ 5580185 h 580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08951" h="5802923">
                <a:moveTo>
                  <a:pt x="1528760" y="748604"/>
                </a:moveTo>
                <a:lnTo>
                  <a:pt x="2011209" y="748604"/>
                </a:lnTo>
                <a:lnTo>
                  <a:pt x="2011209" y="5139733"/>
                </a:lnTo>
                <a:lnTo>
                  <a:pt x="1528760" y="5139733"/>
                </a:lnTo>
                <a:close/>
                <a:moveTo>
                  <a:pt x="5717078" y="748603"/>
                </a:moveTo>
                <a:lnTo>
                  <a:pt x="6358028" y="748603"/>
                </a:lnTo>
                <a:lnTo>
                  <a:pt x="6358028" y="5413231"/>
                </a:lnTo>
                <a:lnTo>
                  <a:pt x="5717078" y="5413231"/>
                </a:lnTo>
                <a:close/>
                <a:moveTo>
                  <a:pt x="3836975" y="422276"/>
                </a:moveTo>
                <a:lnTo>
                  <a:pt x="4259115" y="422276"/>
                </a:lnTo>
                <a:lnTo>
                  <a:pt x="4259115" y="5360680"/>
                </a:lnTo>
                <a:lnTo>
                  <a:pt x="3836975" y="5360680"/>
                </a:lnTo>
                <a:close/>
                <a:moveTo>
                  <a:pt x="2892291" y="246187"/>
                </a:moveTo>
                <a:lnTo>
                  <a:pt x="3754940" y="246187"/>
                </a:lnTo>
                <a:lnTo>
                  <a:pt x="3754940" y="5580185"/>
                </a:lnTo>
                <a:lnTo>
                  <a:pt x="2892291" y="5580185"/>
                </a:lnTo>
                <a:close/>
                <a:moveTo>
                  <a:pt x="4341150" y="246185"/>
                </a:moveTo>
                <a:lnTo>
                  <a:pt x="4763290" y="246185"/>
                </a:lnTo>
                <a:lnTo>
                  <a:pt x="4763290" y="5712296"/>
                </a:lnTo>
                <a:lnTo>
                  <a:pt x="4341150" y="5712296"/>
                </a:lnTo>
                <a:close/>
                <a:moveTo>
                  <a:pt x="2093244" y="1"/>
                </a:moveTo>
                <a:lnTo>
                  <a:pt x="2810256" y="1"/>
                </a:lnTo>
                <a:lnTo>
                  <a:pt x="2810256" y="5802922"/>
                </a:lnTo>
                <a:lnTo>
                  <a:pt x="2093244" y="5802922"/>
                </a:lnTo>
                <a:close/>
                <a:moveTo>
                  <a:pt x="0" y="1"/>
                </a:moveTo>
                <a:lnTo>
                  <a:pt x="1446725" y="1"/>
                </a:lnTo>
                <a:lnTo>
                  <a:pt x="1446725" y="5802923"/>
                </a:lnTo>
                <a:lnTo>
                  <a:pt x="0" y="5802923"/>
                </a:lnTo>
                <a:close/>
                <a:moveTo>
                  <a:pt x="6440062" y="0"/>
                </a:moveTo>
                <a:lnTo>
                  <a:pt x="6808951" y="0"/>
                </a:lnTo>
                <a:lnTo>
                  <a:pt x="6808951" y="5802922"/>
                </a:lnTo>
                <a:lnTo>
                  <a:pt x="6440062" y="5802922"/>
                </a:lnTo>
                <a:close/>
                <a:moveTo>
                  <a:pt x="4845325" y="0"/>
                </a:moveTo>
                <a:lnTo>
                  <a:pt x="5635043" y="0"/>
                </a:lnTo>
                <a:lnTo>
                  <a:pt x="5635043" y="5580185"/>
                </a:lnTo>
                <a:lnTo>
                  <a:pt x="4845325" y="558018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F93FC-EE70-487F-8C7B-811CC463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8B1C0-A879-4914-A8D5-44AB6AD3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D0525-4E88-4F02-B961-B5F25421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49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31A3E1-ABFC-42D2-87B5-26AC4D5F5D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0"/>
            <a:ext cx="5627914" cy="6858000"/>
          </a:xfrm>
          <a:custGeom>
            <a:avLst/>
            <a:gdLst>
              <a:gd name="connsiteX0" fmla="*/ 1626636 w 5627914"/>
              <a:gd name="connsiteY0" fmla="*/ 0 h 6858000"/>
              <a:gd name="connsiteX1" fmla="*/ 5627914 w 5627914"/>
              <a:gd name="connsiteY1" fmla="*/ 0 h 6858000"/>
              <a:gd name="connsiteX2" fmla="*/ 4001278 w 5627914"/>
              <a:gd name="connsiteY2" fmla="*/ 6858000 h 6858000"/>
              <a:gd name="connsiteX3" fmla="*/ 0 w 56279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7914" h="6858000">
                <a:moveTo>
                  <a:pt x="1626636" y="0"/>
                </a:moveTo>
                <a:lnTo>
                  <a:pt x="5627914" y="0"/>
                </a:lnTo>
                <a:lnTo>
                  <a:pt x="40012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B021B-885C-4346-A7F3-257A9C56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ABB16-E923-4E0E-9B24-E877819C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B9BE-C6E9-4C9F-B296-C65490C9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30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7B7EC8-5817-405A-B877-83B48393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4090737"/>
              <a:gd name="connsiteX1" fmla="*/ 12192000 w 12192000"/>
              <a:gd name="connsiteY1" fmla="*/ 0 h 4090737"/>
              <a:gd name="connsiteX2" fmla="*/ 12192000 w 12192000"/>
              <a:gd name="connsiteY2" fmla="*/ 4090737 h 4090737"/>
              <a:gd name="connsiteX3" fmla="*/ 0 w 12192000"/>
              <a:gd name="connsiteY3" fmla="*/ 4090737 h 409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90737">
                <a:moveTo>
                  <a:pt x="0" y="0"/>
                </a:moveTo>
                <a:lnTo>
                  <a:pt x="12192000" y="0"/>
                </a:lnTo>
                <a:lnTo>
                  <a:pt x="12192000" y="4090737"/>
                </a:lnTo>
                <a:lnTo>
                  <a:pt x="0" y="40907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797CC-7003-4D4E-B048-082AEABA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C38B-CFA5-474E-B0A7-D1F7FC6E8374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62C22-2190-4A6F-952D-27AE2AE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60CF7-8F36-42D6-ADB2-D127A2DD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4E9CE-C3F5-458D-BAEE-056B20C29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7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779CD9-01FF-4018-BC92-DDCA4384B1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4356" y="527541"/>
            <a:ext cx="6627645" cy="5802921"/>
          </a:xfrm>
          <a:custGeom>
            <a:avLst/>
            <a:gdLst>
              <a:gd name="connsiteX0" fmla="*/ 3902913 w 6627645"/>
              <a:gd name="connsiteY0" fmla="*/ 748603 h 5802921"/>
              <a:gd name="connsiteX1" fmla="*/ 4385362 w 6627645"/>
              <a:gd name="connsiteY1" fmla="*/ 748603 h 5802921"/>
              <a:gd name="connsiteX2" fmla="*/ 4385362 w 6627645"/>
              <a:gd name="connsiteY2" fmla="*/ 5139732 h 5802921"/>
              <a:gd name="connsiteX3" fmla="*/ 3902913 w 6627645"/>
              <a:gd name="connsiteY3" fmla="*/ 5139732 h 5802921"/>
              <a:gd name="connsiteX4" fmla="*/ 788935 w 6627645"/>
              <a:gd name="connsiteY4" fmla="*/ 485335 h 5802921"/>
              <a:gd name="connsiteX5" fmla="*/ 1495835 w 6627645"/>
              <a:gd name="connsiteY5" fmla="*/ 485335 h 5802921"/>
              <a:gd name="connsiteX6" fmla="*/ 1495835 w 6627645"/>
              <a:gd name="connsiteY6" fmla="*/ 5028235 h 5802921"/>
              <a:gd name="connsiteX7" fmla="*/ 788935 w 6627645"/>
              <a:gd name="connsiteY7" fmla="*/ 5028235 h 5802921"/>
              <a:gd name="connsiteX8" fmla="*/ 6211128 w 6627645"/>
              <a:gd name="connsiteY8" fmla="*/ 422274 h 5802921"/>
              <a:gd name="connsiteX9" fmla="*/ 6627645 w 6627645"/>
              <a:gd name="connsiteY9" fmla="*/ 422274 h 5802921"/>
              <a:gd name="connsiteX10" fmla="*/ 6627645 w 6627645"/>
              <a:gd name="connsiteY10" fmla="*/ 422275 h 5802921"/>
              <a:gd name="connsiteX11" fmla="*/ 6627645 w 6627645"/>
              <a:gd name="connsiteY11" fmla="*/ 5360678 h 5802921"/>
              <a:gd name="connsiteX12" fmla="*/ 6211128 w 6627645"/>
              <a:gd name="connsiteY12" fmla="*/ 5360678 h 5802921"/>
              <a:gd name="connsiteX13" fmla="*/ 1577870 w 6627645"/>
              <a:gd name="connsiteY13" fmla="*/ 326571 h 5802921"/>
              <a:gd name="connsiteX14" fmla="*/ 2284770 w 6627645"/>
              <a:gd name="connsiteY14" fmla="*/ 326571 h 5802921"/>
              <a:gd name="connsiteX15" fmla="*/ 2284770 w 6627645"/>
              <a:gd name="connsiteY15" fmla="*/ 5580183 h 5802921"/>
              <a:gd name="connsiteX16" fmla="*/ 1577870 w 6627645"/>
              <a:gd name="connsiteY16" fmla="*/ 5580183 h 5802921"/>
              <a:gd name="connsiteX17" fmla="*/ 5266444 w 6627645"/>
              <a:gd name="connsiteY17" fmla="*/ 246185 h 5802921"/>
              <a:gd name="connsiteX18" fmla="*/ 6129093 w 6627645"/>
              <a:gd name="connsiteY18" fmla="*/ 246185 h 5802921"/>
              <a:gd name="connsiteX19" fmla="*/ 6129093 w 6627645"/>
              <a:gd name="connsiteY19" fmla="*/ 5580183 h 5802921"/>
              <a:gd name="connsiteX20" fmla="*/ 5266444 w 6627645"/>
              <a:gd name="connsiteY20" fmla="*/ 5580183 h 5802921"/>
              <a:gd name="connsiteX21" fmla="*/ 0 w 6627645"/>
              <a:gd name="connsiteY21" fmla="*/ 128953 h 5802921"/>
              <a:gd name="connsiteX22" fmla="*/ 706900 w 6627645"/>
              <a:gd name="connsiteY22" fmla="*/ 128953 h 5802921"/>
              <a:gd name="connsiteX23" fmla="*/ 706900 w 6627645"/>
              <a:gd name="connsiteY23" fmla="*/ 5580183 h 5802921"/>
              <a:gd name="connsiteX24" fmla="*/ 0 w 6627645"/>
              <a:gd name="connsiteY24" fmla="*/ 5580183 h 5802921"/>
              <a:gd name="connsiteX25" fmla="*/ 4467396 w 6627645"/>
              <a:gd name="connsiteY25" fmla="*/ 0 h 5802921"/>
              <a:gd name="connsiteX26" fmla="*/ 5184408 w 6627645"/>
              <a:gd name="connsiteY26" fmla="*/ 0 h 5802921"/>
              <a:gd name="connsiteX27" fmla="*/ 5184408 w 6627645"/>
              <a:gd name="connsiteY27" fmla="*/ 5802921 h 5802921"/>
              <a:gd name="connsiteX28" fmla="*/ 4467396 w 6627645"/>
              <a:gd name="connsiteY28" fmla="*/ 5802921 h 5802921"/>
              <a:gd name="connsiteX29" fmla="*/ 2366805 w 6627645"/>
              <a:gd name="connsiteY29" fmla="*/ 0 h 5802921"/>
              <a:gd name="connsiteX30" fmla="*/ 3820877 w 6627645"/>
              <a:gd name="connsiteY30" fmla="*/ 0 h 5802921"/>
              <a:gd name="connsiteX31" fmla="*/ 3820877 w 6627645"/>
              <a:gd name="connsiteY31" fmla="*/ 5802921 h 5802921"/>
              <a:gd name="connsiteX32" fmla="*/ 2366805 w 6627645"/>
              <a:gd name="connsiteY32" fmla="*/ 5802921 h 580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627645" h="5802921">
                <a:moveTo>
                  <a:pt x="3902913" y="748603"/>
                </a:moveTo>
                <a:lnTo>
                  <a:pt x="4385362" y="748603"/>
                </a:lnTo>
                <a:lnTo>
                  <a:pt x="4385362" y="5139732"/>
                </a:lnTo>
                <a:lnTo>
                  <a:pt x="3902913" y="5139732"/>
                </a:lnTo>
                <a:close/>
                <a:moveTo>
                  <a:pt x="788935" y="485335"/>
                </a:moveTo>
                <a:lnTo>
                  <a:pt x="1495835" y="485335"/>
                </a:lnTo>
                <a:lnTo>
                  <a:pt x="1495835" y="5028235"/>
                </a:lnTo>
                <a:lnTo>
                  <a:pt x="788935" y="5028235"/>
                </a:lnTo>
                <a:close/>
                <a:moveTo>
                  <a:pt x="6211128" y="422274"/>
                </a:moveTo>
                <a:lnTo>
                  <a:pt x="6627645" y="422274"/>
                </a:lnTo>
                <a:lnTo>
                  <a:pt x="6627645" y="422275"/>
                </a:lnTo>
                <a:lnTo>
                  <a:pt x="6627645" y="5360678"/>
                </a:lnTo>
                <a:lnTo>
                  <a:pt x="6211128" y="5360678"/>
                </a:lnTo>
                <a:close/>
                <a:moveTo>
                  <a:pt x="1577870" y="326571"/>
                </a:moveTo>
                <a:lnTo>
                  <a:pt x="2284770" y="326571"/>
                </a:lnTo>
                <a:lnTo>
                  <a:pt x="2284770" y="5580183"/>
                </a:lnTo>
                <a:lnTo>
                  <a:pt x="1577870" y="5580183"/>
                </a:lnTo>
                <a:close/>
                <a:moveTo>
                  <a:pt x="5266444" y="246185"/>
                </a:moveTo>
                <a:lnTo>
                  <a:pt x="6129093" y="246185"/>
                </a:lnTo>
                <a:lnTo>
                  <a:pt x="6129093" y="5580183"/>
                </a:lnTo>
                <a:lnTo>
                  <a:pt x="5266444" y="5580183"/>
                </a:lnTo>
                <a:close/>
                <a:moveTo>
                  <a:pt x="0" y="128953"/>
                </a:moveTo>
                <a:lnTo>
                  <a:pt x="706900" y="128953"/>
                </a:lnTo>
                <a:lnTo>
                  <a:pt x="706900" y="5580183"/>
                </a:lnTo>
                <a:lnTo>
                  <a:pt x="0" y="5580183"/>
                </a:lnTo>
                <a:close/>
                <a:moveTo>
                  <a:pt x="4467396" y="0"/>
                </a:moveTo>
                <a:lnTo>
                  <a:pt x="5184408" y="0"/>
                </a:lnTo>
                <a:lnTo>
                  <a:pt x="5184408" y="5802921"/>
                </a:lnTo>
                <a:lnTo>
                  <a:pt x="4467396" y="5802921"/>
                </a:lnTo>
                <a:close/>
                <a:moveTo>
                  <a:pt x="2366805" y="0"/>
                </a:moveTo>
                <a:lnTo>
                  <a:pt x="3820877" y="0"/>
                </a:lnTo>
                <a:lnTo>
                  <a:pt x="3820877" y="5802921"/>
                </a:lnTo>
                <a:lnTo>
                  <a:pt x="2366805" y="58029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797CC-7003-4D4E-B048-082AEABA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C38B-CFA5-474E-B0A7-D1F7FC6E8374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62C22-2190-4A6F-952D-27AE2AE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60CF7-8F36-42D6-ADB2-D127A2DD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4E9CE-C3F5-458D-BAEE-056B20C29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22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807AAE-1492-4538-859A-C7D29D5DF22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EDE8D-4D92-4BDB-AD85-5E4D3E4E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36B1C-63F0-4FC2-9B82-7800DC72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4C07E-6DEF-4003-B9E5-71DE6870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18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7A6BE6-09C0-43F0-B0FE-AA1EEA8CAE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06176" y="0"/>
            <a:ext cx="7385824" cy="6858000"/>
          </a:xfrm>
          <a:custGeom>
            <a:avLst/>
            <a:gdLst>
              <a:gd name="connsiteX0" fmla="*/ 0 w 7385824"/>
              <a:gd name="connsiteY0" fmla="*/ 0 h 6858000"/>
              <a:gd name="connsiteX1" fmla="*/ 7385824 w 7385824"/>
              <a:gd name="connsiteY1" fmla="*/ 0 h 6858000"/>
              <a:gd name="connsiteX2" fmla="*/ 7385824 w 7385824"/>
              <a:gd name="connsiteY2" fmla="*/ 6858000 h 6858000"/>
              <a:gd name="connsiteX3" fmla="*/ 0 w 73858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85824" h="6858000">
                <a:moveTo>
                  <a:pt x="0" y="0"/>
                </a:moveTo>
                <a:lnTo>
                  <a:pt x="7385824" y="0"/>
                </a:lnTo>
                <a:lnTo>
                  <a:pt x="7385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55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09296A-358E-465D-AA85-47096323F2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2"/>
            <a:ext cx="6096000" cy="6524788"/>
          </a:xfrm>
          <a:custGeom>
            <a:avLst/>
            <a:gdLst>
              <a:gd name="connsiteX0" fmla="*/ 0 w 6096000"/>
              <a:gd name="connsiteY0" fmla="*/ 0 h 6524788"/>
              <a:gd name="connsiteX1" fmla="*/ 6096000 w 6096000"/>
              <a:gd name="connsiteY1" fmla="*/ 0 h 6524788"/>
              <a:gd name="connsiteX2" fmla="*/ 6096000 w 6096000"/>
              <a:gd name="connsiteY2" fmla="*/ 3 h 6524788"/>
              <a:gd name="connsiteX3" fmla="*/ 3760922 w 6096000"/>
              <a:gd name="connsiteY3" fmla="*/ 3 h 6524788"/>
              <a:gd name="connsiteX4" fmla="*/ 6095998 w 6096000"/>
              <a:gd name="connsiteY4" fmla="*/ 1807112 h 6524788"/>
              <a:gd name="connsiteX5" fmla="*/ 0 w 6096000"/>
              <a:gd name="connsiteY5" fmla="*/ 6524788 h 652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524788">
                <a:moveTo>
                  <a:pt x="0" y="0"/>
                </a:moveTo>
                <a:lnTo>
                  <a:pt x="6096000" y="0"/>
                </a:lnTo>
                <a:lnTo>
                  <a:pt x="6096000" y="3"/>
                </a:lnTo>
                <a:lnTo>
                  <a:pt x="3760922" y="3"/>
                </a:lnTo>
                <a:lnTo>
                  <a:pt x="6095998" y="1807112"/>
                </a:lnTo>
                <a:lnTo>
                  <a:pt x="0" y="6524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69877DB-47E6-4652-AC82-4586C999AF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524788"/>
          </a:xfrm>
          <a:custGeom>
            <a:avLst/>
            <a:gdLst>
              <a:gd name="connsiteX0" fmla="*/ 2335074 w 6096000"/>
              <a:gd name="connsiteY0" fmla="*/ 0 h 6524788"/>
              <a:gd name="connsiteX1" fmla="*/ 6096000 w 6096000"/>
              <a:gd name="connsiteY1" fmla="*/ 0 h 6524788"/>
              <a:gd name="connsiteX2" fmla="*/ 6096000 w 6096000"/>
              <a:gd name="connsiteY2" fmla="*/ 6524788 h 6524788"/>
              <a:gd name="connsiteX3" fmla="*/ 0 w 6096000"/>
              <a:gd name="connsiteY3" fmla="*/ 1807111 h 6524788"/>
              <a:gd name="connsiteX4" fmla="*/ 0 w 6096000"/>
              <a:gd name="connsiteY4" fmla="*/ 1807108 h 652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24788">
                <a:moveTo>
                  <a:pt x="2335074" y="0"/>
                </a:moveTo>
                <a:lnTo>
                  <a:pt x="6096000" y="0"/>
                </a:lnTo>
                <a:lnTo>
                  <a:pt x="6096000" y="6524788"/>
                </a:lnTo>
                <a:lnTo>
                  <a:pt x="0" y="1807111"/>
                </a:lnTo>
                <a:lnTo>
                  <a:pt x="0" y="18071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B021B-885C-4346-A7F3-257A9C56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ABB16-E923-4E0E-9B24-E877819C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B9BE-C6E9-4C9F-B296-C65490C9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74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54EBB7-CBC8-4627-885F-B3C4012BD6E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40437" y="1152144"/>
            <a:ext cx="4207126" cy="1464430"/>
          </a:xfrm>
          <a:custGeom>
            <a:avLst/>
            <a:gdLst>
              <a:gd name="connsiteX0" fmla="*/ 0 w 4207126"/>
              <a:gd name="connsiteY0" fmla="*/ 0 h 1464430"/>
              <a:gd name="connsiteX1" fmla="*/ 4207126 w 4207126"/>
              <a:gd name="connsiteY1" fmla="*/ 0 h 1464430"/>
              <a:gd name="connsiteX2" fmla="*/ 4207126 w 4207126"/>
              <a:gd name="connsiteY2" fmla="*/ 1464430 h 1464430"/>
              <a:gd name="connsiteX3" fmla="*/ 0 w 4207126"/>
              <a:gd name="connsiteY3" fmla="*/ 1464430 h 146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1464430">
                <a:moveTo>
                  <a:pt x="0" y="0"/>
                </a:moveTo>
                <a:lnTo>
                  <a:pt x="4207126" y="0"/>
                </a:lnTo>
                <a:lnTo>
                  <a:pt x="4207126" y="1464430"/>
                </a:lnTo>
                <a:lnTo>
                  <a:pt x="0" y="1464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380C8A-3D86-4C5B-B290-B79BABE923F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40437" y="2696786"/>
            <a:ext cx="4207126" cy="1464430"/>
          </a:xfrm>
          <a:custGeom>
            <a:avLst/>
            <a:gdLst>
              <a:gd name="connsiteX0" fmla="*/ 0 w 4207126"/>
              <a:gd name="connsiteY0" fmla="*/ 0 h 1464430"/>
              <a:gd name="connsiteX1" fmla="*/ 4207126 w 4207126"/>
              <a:gd name="connsiteY1" fmla="*/ 0 h 1464430"/>
              <a:gd name="connsiteX2" fmla="*/ 4207126 w 4207126"/>
              <a:gd name="connsiteY2" fmla="*/ 1464430 h 1464430"/>
              <a:gd name="connsiteX3" fmla="*/ 0 w 4207126"/>
              <a:gd name="connsiteY3" fmla="*/ 1464430 h 146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1464430">
                <a:moveTo>
                  <a:pt x="0" y="0"/>
                </a:moveTo>
                <a:lnTo>
                  <a:pt x="4207126" y="0"/>
                </a:lnTo>
                <a:lnTo>
                  <a:pt x="4207126" y="1464430"/>
                </a:lnTo>
                <a:lnTo>
                  <a:pt x="0" y="1464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A19AD0-3443-4D16-A5FC-A8675E9826C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40437" y="4241426"/>
            <a:ext cx="4207126" cy="1464430"/>
          </a:xfrm>
          <a:custGeom>
            <a:avLst/>
            <a:gdLst>
              <a:gd name="connsiteX0" fmla="*/ 0 w 4207126"/>
              <a:gd name="connsiteY0" fmla="*/ 0 h 1464430"/>
              <a:gd name="connsiteX1" fmla="*/ 4207126 w 4207126"/>
              <a:gd name="connsiteY1" fmla="*/ 0 h 1464430"/>
              <a:gd name="connsiteX2" fmla="*/ 4207126 w 4207126"/>
              <a:gd name="connsiteY2" fmla="*/ 1464430 h 1464430"/>
              <a:gd name="connsiteX3" fmla="*/ 0 w 4207126"/>
              <a:gd name="connsiteY3" fmla="*/ 1464430 h 146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1464430">
                <a:moveTo>
                  <a:pt x="0" y="0"/>
                </a:moveTo>
                <a:lnTo>
                  <a:pt x="4207126" y="0"/>
                </a:lnTo>
                <a:lnTo>
                  <a:pt x="4207126" y="1464430"/>
                </a:lnTo>
                <a:lnTo>
                  <a:pt x="0" y="1464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181A7-011D-4A90-A757-A730D975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3099B-6D23-4363-BB2C-DADC9EB9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3BB0F-662F-423E-A316-C22E2210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7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1464AC-6C15-4462-9BBC-BB5AD2A6C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5793441" y="0"/>
            <a:ext cx="639855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701CA9-8D31-4C4C-8B21-FD3BF1F990D6}"/>
              </a:ext>
            </a:extLst>
          </p:cNvPr>
          <p:cNvSpPr/>
          <p:nvPr userDrawn="1"/>
        </p:nvSpPr>
        <p:spPr>
          <a:xfrm>
            <a:off x="5562600" y="0"/>
            <a:ext cx="6629400" cy="6858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7195" y="5112740"/>
            <a:ext cx="10515600" cy="704912"/>
          </a:xfrm>
        </p:spPr>
        <p:txBody>
          <a:bodyPr lIns="0"/>
          <a:lstStyle>
            <a:lvl1pPr marL="0" indent="0">
              <a:buNone/>
              <a:defRPr sz="24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SUBTITLE—ALL CAPS</a:t>
            </a:r>
          </a:p>
        </p:txBody>
      </p:sp>
      <p:pic>
        <p:nvPicPr>
          <p:cNvPr id="9" name="Picture 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88EE0A8-73DB-5F4C-9C4D-1F5AD3897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66" y="2181866"/>
            <a:ext cx="1466020" cy="12471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92741-EA3C-4743-9B47-966F0B77AB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1C9B1-AB70-EA4B-A876-367DF19041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9046295F-5E6A-55D9-5C53-1DF343992F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89" y="2203422"/>
            <a:ext cx="1769204" cy="1503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195" y="3792124"/>
            <a:ext cx="10515600" cy="1188721"/>
          </a:xfrm>
        </p:spPr>
        <p:txBody>
          <a:bodyPr lIns="0" anchor="b" anchorCtr="0">
            <a:noAutofit/>
          </a:bodyPr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TITLE—ALL CAPS</a:t>
            </a:r>
          </a:p>
        </p:txBody>
      </p:sp>
    </p:spTree>
    <p:extLst>
      <p:ext uri="{BB962C8B-B14F-4D97-AF65-F5344CB8AC3E}">
        <p14:creationId xmlns:p14="http://schemas.microsoft.com/office/powerpoint/2010/main" val="3172865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CE464BE-1B00-4A56-92A6-97832F0757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9118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4D1DC6-65E5-4E77-BD0F-29E17EA15A0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40237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976B7-873D-4E89-A70E-E4E1EC4DE3C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1356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0FE4EDE-42D5-4790-8013-D49644A077B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902475" y="3862758"/>
            <a:ext cx="2580406" cy="2242159"/>
          </a:xfrm>
          <a:custGeom>
            <a:avLst/>
            <a:gdLst>
              <a:gd name="connsiteX0" fmla="*/ 0 w 2580406"/>
              <a:gd name="connsiteY0" fmla="*/ 0 h 2242159"/>
              <a:gd name="connsiteX1" fmla="*/ 2580406 w 2580406"/>
              <a:gd name="connsiteY1" fmla="*/ 0 h 2242159"/>
              <a:gd name="connsiteX2" fmla="*/ 2580406 w 2580406"/>
              <a:gd name="connsiteY2" fmla="*/ 2242159 h 2242159"/>
              <a:gd name="connsiteX3" fmla="*/ 0 w 2580406"/>
              <a:gd name="connsiteY3" fmla="*/ 2242159 h 224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406" h="2242159">
                <a:moveTo>
                  <a:pt x="0" y="0"/>
                </a:moveTo>
                <a:lnTo>
                  <a:pt x="2580406" y="0"/>
                </a:lnTo>
                <a:lnTo>
                  <a:pt x="2580406" y="2242159"/>
                </a:lnTo>
                <a:lnTo>
                  <a:pt x="0" y="224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B2FD6-0C51-44A7-AC10-62EB21AB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4BF0A-4554-4AA4-BD60-DE9F8AA2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DFA69-A961-49A4-B2C6-0925083A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00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18E590-3BA0-4BA1-8A0F-ED433E9F8C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5529" y="856413"/>
            <a:ext cx="2640944" cy="2992946"/>
          </a:xfrm>
          <a:custGeom>
            <a:avLst/>
            <a:gdLst>
              <a:gd name="connsiteX0" fmla="*/ 177271 w 2351061"/>
              <a:gd name="connsiteY0" fmla="*/ 1352801 h 2664426"/>
              <a:gd name="connsiteX1" fmla="*/ 202506 w 2351061"/>
              <a:gd name="connsiteY1" fmla="*/ 1378036 h 2664426"/>
              <a:gd name="connsiteX2" fmla="*/ 71059 w 2351061"/>
              <a:gd name="connsiteY2" fmla="*/ 1509483 h 2664426"/>
              <a:gd name="connsiteX3" fmla="*/ 1175531 w 2351061"/>
              <a:gd name="connsiteY3" fmla="*/ 2613954 h 2664426"/>
              <a:gd name="connsiteX4" fmla="*/ 2280002 w 2351061"/>
              <a:gd name="connsiteY4" fmla="*/ 1509483 h 2664426"/>
              <a:gd name="connsiteX5" fmla="*/ 2148555 w 2351061"/>
              <a:gd name="connsiteY5" fmla="*/ 1378036 h 2664426"/>
              <a:gd name="connsiteX6" fmla="*/ 2173791 w 2351061"/>
              <a:gd name="connsiteY6" fmla="*/ 1352801 h 2664426"/>
              <a:gd name="connsiteX7" fmla="*/ 2330474 w 2351061"/>
              <a:gd name="connsiteY7" fmla="*/ 1509483 h 2664426"/>
              <a:gd name="connsiteX8" fmla="*/ 1175531 w 2351061"/>
              <a:gd name="connsiteY8" fmla="*/ 2664426 h 2664426"/>
              <a:gd name="connsiteX9" fmla="*/ 20588 w 2351061"/>
              <a:gd name="connsiteY9" fmla="*/ 1509483 h 2664426"/>
              <a:gd name="connsiteX10" fmla="*/ 1175531 w 2351061"/>
              <a:gd name="connsiteY10" fmla="*/ 405012 h 2664426"/>
              <a:gd name="connsiteX11" fmla="*/ 2148555 w 2351061"/>
              <a:gd name="connsiteY11" fmla="*/ 1378036 h 2664426"/>
              <a:gd name="connsiteX12" fmla="*/ 1175531 w 2351061"/>
              <a:gd name="connsiteY12" fmla="*/ 2351060 h 2664426"/>
              <a:gd name="connsiteX13" fmla="*/ 202506 w 2351061"/>
              <a:gd name="connsiteY13" fmla="*/ 1378036 h 2664426"/>
              <a:gd name="connsiteX14" fmla="*/ 1175531 w 2351061"/>
              <a:gd name="connsiteY14" fmla="*/ 0 h 2664426"/>
              <a:gd name="connsiteX15" fmla="*/ 2351061 w 2351061"/>
              <a:gd name="connsiteY15" fmla="*/ 1175530 h 2664426"/>
              <a:gd name="connsiteX16" fmla="*/ 2173791 w 2351061"/>
              <a:gd name="connsiteY16" fmla="*/ 1352801 h 2664426"/>
              <a:gd name="connsiteX17" fmla="*/ 1175531 w 2351061"/>
              <a:gd name="connsiteY17" fmla="*/ 354541 h 2664426"/>
              <a:gd name="connsiteX18" fmla="*/ 177271 w 2351061"/>
              <a:gd name="connsiteY18" fmla="*/ 1352801 h 2664426"/>
              <a:gd name="connsiteX19" fmla="*/ 0 w 2351061"/>
              <a:gd name="connsiteY19" fmla="*/ 1175530 h 26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1061" h="2664426">
                <a:moveTo>
                  <a:pt x="177271" y="1352801"/>
                </a:moveTo>
                <a:lnTo>
                  <a:pt x="202506" y="1378036"/>
                </a:lnTo>
                <a:lnTo>
                  <a:pt x="71059" y="1509483"/>
                </a:lnTo>
                <a:lnTo>
                  <a:pt x="1175531" y="2613954"/>
                </a:lnTo>
                <a:lnTo>
                  <a:pt x="2280002" y="1509483"/>
                </a:lnTo>
                <a:lnTo>
                  <a:pt x="2148555" y="1378036"/>
                </a:lnTo>
                <a:lnTo>
                  <a:pt x="2173791" y="1352801"/>
                </a:lnTo>
                <a:lnTo>
                  <a:pt x="2330474" y="1509483"/>
                </a:lnTo>
                <a:lnTo>
                  <a:pt x="1175531" y="2664426"/>
                </a:lnTo>
                <a:lnTo>
                  <a:pt x="20588" y="1509483"/>
                </a:lnTo>
                <a:close/>
                <a:moveTo>
                  <a:pt x="1175531" y="405012"/>
                </a:moveTo>
                <a:lnTo>
                  <a:pt x="2148555" y="1378036"/>
                </a:lnTo>
                <a:lnTo>
                  <a:pt x="1175531" y="2351060"/>
                </a:lnTo>
                <a:lnTo>
                  <a:pt x="202506" y="1378036"/>
                </a:lnTo>
                <a:close/>
                <a:moveTo>
                  <a:pt x="1175531" y="0"/>
                </a:moveTo>
                <a:lnTo>
                  <a:pt x="2351061" y="1175530"/>
                </a:lnTo>
                <a:lnTo>
                  <a:pt x="2173791" y="1352801"/>
                </a:lnTo>
                <a:lnTo>
                  <a:pt x="1175531" y="354541"/>
                </a:lnTo>
                <a:lnTo>
                  <a:pt x="177271" y="1352801"/>
                </a:lnTo>
                <a:lnTo>
                  <a:pt x="0" y="11755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EAFA800-087D-40B1-B064-65DE04CA8E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22679" y="879231"/>
            <a:ext cx="2640944" cy="2992946"/>
          </a:xfrm>
          <a:custGeom>
            <a:avLst/>
            <a:gdLst>
              <a:gd name="connsiteX0" fmla="*/ 177271 w 2351061"/>
              <a:gd name="connsiteY0" fmla="*/ 1352801 h 2664426"/>
              <a:gd name="connsiteX1" fmla="*/ 202506 w 2351061"/>
              <a:gd name="connsiteY1" fmla="*/ 1378036 h 2664426"/>
              <a:gd name="connsiteX2" fmla="*/ 71059 w 2351061"/>
              <a:gd name="connsiteY2" fmla="*/ 1509483 h 2664426"/>
              <a:gd name="connsiteX3" fmla="*/ 1175530 w 2351061"/>
              <a:gd name="connsiteY3" fmla="*/ 2613954 h 2664426"/>
              <a:gd name="connsiteX4" fmla="*/ 2280002 w 2351061"/>
              <a:gd name="connsiteY4" fmla="*/ 1509483 h 2664426"/>
              <a:gd name="connsiteX5" fmla="*/ 2148555 w 2351061"/>
              <a:gd name="connsiteY5" fmla="*/ 1378036 h 2664426"/>
              <a:gd name="connsiteX6" fmla="*/ 2173791 w 2351061"/>
              <a:gd name="connsiteY6" fmla="*/ 1352801 h 2664426"/>
              <a:gd name="connsiteX7" fmla="*/ 2330474 w 2351061"/>
              <a:gd name="connsiteY7" fmla="*/ 1509483 h 2664426"/>
              <a:gd name="connsiteX8" fmla="*/ 1175530 w 2351061"/>
              <a:gd name="connsiteY8" fmla="*/ 2664426 h 2664426"/>
              <a:gd name="connsiteX9" fmla="*/ 20588 w 2351061"/>
              <a:gd name="connsiteY9" fmla="*/ 1509483 h 2664426"/>
              <a:gd name="connsiteX10" fmla="*/ 1175530 w 2351061"/>
              <a:gd name="connsiteY10" fmla="*/ 405012 h 2664426"/>
              <a:gd name="connsiteX11" fmla="*/ 2148555 w 2351061"/>
              <a:gd name="connsiteY11" fmla="*/ 1378036 h 2664426"/>
              <a:gd name="connsiteX12" fmla="*/ 1175530 w 2351061"/>
              <a:gd name="connsiteY12" fmla="*/ 2351060 h 2664426"/>
              <a:gd name="connsiteX13" fmla="*/ 202506 w 2351061"/>
              <a:gd name="connsiteY13" fmla="*/ 1378036 h 2664426"/>
              <a:gd name="connsiteX14" fmla="*/ 1175530 w 2351061"/>
              <a:gd name="connsiteY14" fmla="*/ 0 h 2664426"/>
              <a:gd name="connsiteX15" fmla="*/ 2351061 w 2351061"/>
              <a:gd name="connsiteY15" fmla="*/ 1175530 h 2664426"/>
              <a:gd name="connsiteX16" fmla="*/ 2173791 w 2351061"/>
              <a:gd name="connsiteY16" fmla="*/ 1352801 h 2664426"/>
              <a:gd name="connsiteX17" fmla="*/ 1175530 w 2351061"/>
              <a:gd name="connsiteY17" fmla="*/ 354541 h 2664426"/>
              <a:gd name="connsiteX18" fmla="*/ 177271 w 2351061"/>
              <a:gd name="connsiteY18" fmla="*/ 1352801 h 2664426"/>
              <a:gd name="connsiteX19" fmla="*/ 0 w 2351061"/>
              <a:gd name="connsiteY19" fmla="*/ 1175530 h 26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1061" h="2664426">
                <a:moveTo>
                  <a:pt x="177271" y="1352801"/>
                </a:moveTo>
                <a:lnTo>
                  <a:pt x="202506" y="1378036"/>
                </a:lnTo>
                <a:lnTo>
                  <a:pt x="71059" y="1509483"/>
                </a:lnTo>
                <a:lnTo>
                  <a:pt x="1175530" y="2613954"/>
                </a:lnTo>
                <a:lnTo>
                  <a:pt x="2280002" y="1509483"/>
                </a:lnTo>
                <a:lnTo>
                  <a:pt x="2148555" y="1378036"/>
                </a:lnTo>
                <a:lnTo>
                  <a:pt x="2173791" y="1352801"/>
                </a:lnTo>
                <a:lnTo>
                  <a:pt x="2330474" y="1509483"/>
                </a:lnTo>
                <a:lnTo>
                  <a:pt x="1175530" y="2664426"/>
                </a:lnTo>
                <a:lnTo>
                  <a:pt x="20588" y="1509483"/>
                </a:lnTo>
                <a:close/>
                <a:moveTo>
                  <a:pt x="1175530" y="405012"/>
                </a:moveTo>
                <a:lnTo>
                  <a:pt x="2148555" y="1378036"/>
                </a:lnTo>
                <a:lnTo>
                  <a:pt x="1175530" y="2351060"/>
                </a:lnTo>
                <a:lnTo>
                  <a:pt x="202506" y="1378036"/>
                </a:lnTo>
                <a:close/>
                <a:moveTo>
                  <a:pt x="1175530" y="0"/>
                </a:moveTo>
                <a:lnTo>
                  <a:pt x="2351061" y="1175530"/>
                </a:lnTo>
                <a:lnTo>
                  <a:pt x="2173791" y="1352801"/>
                </a:lnTo>
                <a:lnTo>
                  <a:pt x="1175530" y="354541"/>
                </a:lnTo>
                <a:lnTo>
                  <a:pt x="177271" y="1352801"/>
                </a:lnTo>
                <a:lnTo>
                  <a:pt x="0" y="11755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A534A0D-549A-4B8E-9B6B-58BEB71E0F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8379" y="879231"/>
            <a:ext cx="2640944" cy="2992946"/>
          </a:xfrm>
          <a:custGeom>
            <a:avLst/>
            <a:gdLst>
              <a:gd name="connsiteX0" fmla="*/ 177271 w 2351061"/>
              <a:gd name="connsiteY0" fmla="*/ 1352801 h 2664426"/>
              <a:gd name="connsiteX1" fmla="*/ 202506 w 2351061"/>
              <a:gd name="connsiteY1" fmla="*/ 1378036 h 2664426"/>
              <a:gd name="connsiteX2" fmla="*/ 71059 w 2351061"/>
              <a:gd name="connsiteY2" fmla="*/ 1509483 h 2664426"/>
              <a:gd name="connsiteX3" fmla="*/ 1175531 w 2351061"/>
              <a:gd name="connsiteY3" fmla="*/ 2613954 h 2664426"/>
              <a:gd name="connsiteX4" fmla="*/ 2280002 w 2351061"/>
              <a:gd name="connsiteY4" fmla="*/ 1509483 h 2664426"/>
              <a:gd name="connsiteX5" fmla="*/ 2148555 w 2351061"/>
              <a:gd name="connsiteY5" fmla="*/ 1378036 h 2664426"/>
              <a:gd name="connsiteX6" fmla="*/ 2173791 w 2351061"/>
              <a:gd name="connsiteY6" fmla="*/ 1352801 h 2664426"/>
              <a:gd name="connsiteX7" fmla="*/ 2330474 w 2351061"/>
              <a:gd name="connsiteY7" fmla="*/ 1509483 h 2664426"/>
              <a:gd name="connsiteX8" fmla="*/ 1175531 w 2351061"/>
              <a:gd name="connsiteY8" fmla="*/ 2664426 h 2664426"/>
              <a:gd name="connsiteX9" fmla="*/ 20588 w 2351061"/>
              <a:gd name="connsiteY9" fmla="*/ 1509483 h 2664426"/>
              <a:gd name="connsiteX10" fmla="*/ 1175531 w 2351061"/>
              <a:gd name="connsiteY10" fmla="*/ 405012 h 2664426"/>
              <a:gd name="connsiteX11" fmla="*/ 2148555 w 2351061"/>
              <a:gd name="connsiteY11" fmla="*/ 1378036 h 2664426"/>
              <a:gd name="connsiteX12" fmla="*/ 1175531 w 2351061"/>
              <a:gd name="connsiteY12" fmla="*/ 2351060 h 2664426"/>
              <a:gd name="connsiteX13" fmla="*/ 202506 w 2351061"/>
              <a:gd name="connsiteY13" fmla="*/ 1378036 h 2664426"/>
              <a:gd name="connsiteX14" fmla="*/ 1175531 w 2351061"/>
              <a:gd name="connsiteY14" fmla="*/ 0 h 2664426"/>
              <a:gd name="connsiteX15" fmla="*/ 2351061 w 2351061"/>
              <a:gd name="connsiteY15" fmla="*/ 1175530 h 2664426"/>
              <a:gd name="connsiteX16" fmla="*/ 2173791 w 2351061"/>
              <a:gd name="connsiteY16" fmla="*/ 1352801 h 2664426"/>
              <a:gd name="connsiteX17" fmla="*/ 1175531 w 2351061"/>
              <a:gd name="connsiteY17" fmla="*/ 354541 h 2664426"/>
              <a:gd name="connsiteX18" fmla="*/ 177271 w 2351061"/>
              <a:gd name="connsiteY18" fmla="*/ 1352801 h 2664426"/>
              <a:gd name="connsiteX19" fmla="*/ 0 w 2351061"/>
              <a:gd name="connsiteY19" fmla="*/ 1175530 h 26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1061" h="2664426">
                <a:moveTo>
                  <a:pt x="177271" y="1352801"/>
                </a:moveTo>
                <a:lnTo>
                  <a:pt x="202506" y="1378036"/>
                </a:lnTo>
                <a:lnTo>
                  <a:pt x="71059" y="1509483"/>
                </a:lnTo>
                <a:lnTo>
                  <a:pt x="1175531" y="2613954"/>
                </a:lnTo>
                <a:lnTo>
                  <a:pt x="2280002" y="1509483"/>
                </a:lnTo>
                <a:lnTo>
                  <a:pt x="2148555" y="1378036"/>
                </a:lnTo>
                <a:lnTo>
                  <a:pt x="2173791" y="1352801"/>
                </a:lnTo>
                <a:lnTo>
                  <a:pt x="2330474" y="1509483"/>
                </a:lnTo>
                <a:lnTo>
                  <a:pt x="1175531" y="2664426"/>
                </a:lnTo>
                <a:lnTo>
                  <a:pt x="20588" y="1509483"/>
                </a:lnTo>
                <a:close/>
                <a:moveTo>
                  <a:pt x="1175531" y="405012"/>
                </a:moveTo>
                <a:lnTo>
                  <a:pt x="2148555" y="1378036"/>
                </a:lnTo>
                <a:lnTo>
                  <a:pt x="1175531" y="2351060"/>
                </a:lnTo>
                <a:lnTo>
                  <a:pt x="202506" y="1378036"/>
                </a:lnTo>
                <a:close/>
                <a:moveTo>
                  <a:pt x="1175531" y="0"/>
                </a:moveTo>
                <a:lnTo>
                  <a:pt x="2351061" y="1175530"/>
                </a:lnTo>
                <a:lnTo>
                  <a:pt x="2173791" y="1352801"/>
                </a:lnTo>
                <a:lnTo>
                  <a:pt x="1175531" y="354541"/>
                </a:lnTo>
                <a:lnTo>
                  <a:pt x="177271" y="1352801"/>
                </a:lnTo>
                <a:lnTo>
                  <a:pt x="0" y="11755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C54-175A-42C9-B61C-D3BDAB0C932D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84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DE4DD7-5A85-4F5C-A430-EB43EEAF1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715001" cy="6858000"/>
          </a:xfrm>
          <a:custGeom>
            <a:avLst/>
            <a:gdLst>
              <a:gd name="connsiteX0" fmla="*/ 0 w 5715001"/>
              <a:gd name="connsiteY0" fmla="*/ 0 h 6858000"/>
              <a:gd name="connsiteX1" fmla="*/ 5715001 w 5715001"/>
              <a:gd name="connsiteY1" fmla="*/ 0 h 6858000"/>
              <a:gd name="connsiteX2" fmla="*/ 5715001 w 5715001"/>
              <a:gd name="connsiteY2" fmla="*/ 6858000 h 6858000"/>
              <a:gd name="connsiteX3" fmla="*/ 0 w 5715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1" h="6858000">
                <a:moveTo>
                  <a:pt x="0" y="0"/>
                </a:moveTo>
                <a:lnTo>
                  <a:pt x="5715001" y="0"/>
                </a:lnTo>
                <a:lnTo>
                  <a:pt x="5715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64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0867D7-96D6-4CF8-AD84-CB0CC0613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3185" y="0"/>
            <a:ext cx="7498814" cy="6858000"/>
          </a:xfrm>
          <a:custGeom>
            <a:avLst/>
            <a:gdLst>
              <a:gd name="connsiteX0" fmla="*/ 2584877 w 7498814"/>
              <a:gd name="connsiteY0" fmla="*/ 0 h 6858000"/>
              <a:gd name="connsiteX1" fmla="*/ 7498814 w 7498814"/>
              <a:gd name="connsiteY1" fmla="*/ 0 h 6858000"/>
              <a:gd name="connsiteX2" fmla="*/ 7498814 w 7498814"/>
              <a:gd name="connsiteY2" fmla="*/ 6857999 h 6858000"/>
              <a:gd name="connsiteX3" fmla="*/ 7496391 w 7498814"/>
              <a:gd name="connsiteY3" fmla="*/ 6858000 h 6858000"/>
              <a:gd name="connsiteX4" fmla="*/ 0 w 74988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8814" h="6858000">
                <a:moveTo>
                  <a:pt x="2584877" y="0"/>
                </a:moveTo>
                <a:lnTo>
                  <a:pt x="7498814" y="0"/>
                </a:lnTo>
                <a:lnTo>
                  <a:pt x="7498814" y="6857999"/>
                </a:lnTo>
                <a:lnTo>
                  <a:pt x="749639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67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59D6FB-1AC8-40F0-A5D5-4B88B5011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1506200" cy="6244698"/>
          </a:xfrm>
          <a:custGeom>
            <a:avLst/>
            <a:gdLst>
              <a:gd name="connsiteX0" fmla="*/ 0 w 11506200"/>
              <a:gd name="connsiteY0" fmla="*/ 4090733 h 6244698"/>
              <a:gd name="connsiteX1" fmla="*/ 646211 w 11506200"/>
              <a:gd name="connsiteY1" fmla="*/ 4736953 h 6244698"/>
              <a:gd name="connsiteX2" fmla="*/ 0 w 11506200"/>
              <a:gd name="connsiteY2" fmla="*/ 5383172 h 6244698"/>
              <a:gd name="connsiteX3" fmla="*/ 5261585 w 11506200"/>
              <a:gd name="connsiteY3" fmla="*/ 3229205 h 6244698"/>
              <a:gd name="connsiteX4" fmla="*/ 6769312 w 11506200"/>
              <a:gd name="connsiteY4" fmla="*/ 4736953 h 6244698"/>
              <a:gd name="connsiteX5" fmla="*/ 5261585 w 11506200"/>
              <a:gd name="connsiteY5" fmla="*/ 6244698 h 6244698"/>
              <a:gd name="connsiteX6" fmla="*/ 3753858 w 11506200"/>
              <a:gd name="connsiteY6" fmla="*/ 4736953 h 6244698"/>
              <a:gd name="connsiteX7" fmla="*/ 2200037 w 11506200"/>
              <a:gd name="connsiteY7" fmla="*/ 3229205 h 6244698"/>
              <a:gd name="connsiteX8" fmla="*/ 3707763 w 11506200"/>
              <a:gd name="connsiteY8" fmla="*/ 4736953 h 6244698"/>
              <a:gd name="connsiteX9" fmla="*/ 2200037 w 11506200"/>
              <a:gd name="connsiteY9" fmla="*/ 6244698 h 6244698"/>
              <a:gd name="connsiteX10" fmla="*/ 692314 w 11506200"/>
              <a:gd name="connsiteY10" fmla="*/ 4736953 h 6244698"/>
              <a:gd name="connsiteX11" fmla="*/ 6792352 w 11506200"/>
              <a:gd name="connsiteY11" fmla="*/ 1698401 h 6244698"/>
              <a:gd name="connsiteX12" fmla="*/ 8300096 w 11506200"/>
              <a:gd name="connsiteY12" fmla="*/ 3206163 h 6244698"/>
              <a:gd name="connsiteX13" fmla="*/ 6792369 w 11506200"/>
              <a:gd name="connsiteY13" fmla="*/ 4713910 h 6244698"/>
              <a:gd name="connsiteX14" fmla="*/ 5284627 w 11506200"/>
              <a:gd name="connsiteY14" fmla="*/ 3206163 h 6244698"/>
              <a:gd name="connsiteX15" fmla="*/ 3730801 w 11506200"/>
              <a:gd name="connsiteY15" fmla="*/ 1698401 h 6244698"/>
              <a:gd name="connsiteX16" fmla="*/ 5238544 w 11506200"/>
              <a:gd name="connsiteY16" fmla="*/ 3206163 h 6244698"/>
              <a:gd name="connsiteX17" fmla="*/ 3730818 w 11506200"/>
              <a:gd name="connsiteY17" fmla="*/ 4713910 h 6244698"/>
              <a:gd name="connsiteX18" fmla="*/ 2223074 w 11506200"/>
              <a:gd name="connsiteY18" fmla="*/ 3206163 h 6244698"/>
              <a:gd name="connsiteX19" fmla="*/ 669257 w 11506200"/>
              <a:gd name="connsiteY19" fmla="*/ 1698401 h 6244698"/>
              <a:gd name="connsiteX20" fmla="*/ 2177001 w 11506200"/>
              <a:gd name="connsiteY20" fmla="*/ 3206163 h 6244698"/>
              <a:gd name="connsiteX21" fmla="*/ 669273 w 11506200"/>
              <a:gd name="connsiteY21" fmla="*/ 4713910 h 6244698"/>
              <a:gd name="connsiteX22" fmla="*/ 0 w 11506200"/>
              <a:gd name="connsiteY22" fmla="*/ 4044636 h 6244698"/>
              <a:gd name="connsiteX23" fmla="*/ 0 w 11506200"/>
              <a:gd name="connsiteY23" fmla="*/ 2367672 h 6244698"/>
              <a:gd name="connsiteX24" fmla="*/ 0 w 11506200"/>
              <a:gd name="connsiteY24" fmla="*/ 1029140 h 6244698"/>
              <a:gd name="connsiteX25" fmla="*/ 646213 w 11506200"/>
              <a:gd name="connsiteY25" fmla="*/ 1675360 h 6244698"/>
              <a:gd name="connsiteX26" fmla="*/ 0 w 11506200"/>
              <a:gd name="connsiteY26" fmla="*/ 2321581 h 6244698"/>
              <a:gd name="connsiteX27" fmla="*/ 2200039 w 11506200"/>
              <a:gd name="connsiteY27" fmla="*/ 167616 h 6244698"/>
              <a:gd name="connsiteX28" fmla="*/ 3707763 w 11506200"/>
              <a:gd name="connsiteY28" fmla="*/ 1675360 h 6244698"/>
              <a:gd name="connsiteX29" fmla="*/ 2200039 w 11506200"/>
              <a:gd name="connsiteY29" fmla="*/ 3183105 h 6244698"/>
              <a:gd name="connsiteX30" fmla="*/ 692314 w 11506200"/>
              <a:gd name="connsiteY30" fmla="*/ 1675360 h 6244698"/>
              <a:gd name="connsiteX31" fmla="*/ 8323136 w 11506200"/>
              <a:gd name="connsiteY31" fmla="*/ 167615 h 6244698"/>
              <a:gd name="connsiteX32" fmla="*/ 9830863 w 11506200"/>
              <a:gd name="connsiteY32" fmla="*/ 1675360 h 6244698"/>
              <a:gd name="connsiteX33" fmla="*/ 8323136 w 11506200"/>
              <a:gd name="connsiteY33" fmla="*/ 3183105 h 6244698"/>
              <a:gd name="connsiteX34" fmla="*/ 6815411 w 11506200"/>
              <a:gd name="connsiteY34" fmla="*/ 1675360 h 6244698"/>
              <a:gd name="connsiteX35" fmla="*/ 5261585 w 11506200"/>
              <a:gd name="connsiteY35" fmla="*/ 167614 h 6244698"/>
              <a:gd name="connsiteX36" fmla="*/ 6769312 w 11506200"/>
              <a:gd name="connsiteY36" fmla="*/ 1675360 h 6244698"/>
              <a:gd name="connsiteX37" fmla="*/ 5261585 w 11506200"/>
              <a:gd name="connsiteY37" fmla="*/ 3183105 h 6244698"/>
              <a:gd name="connsiteX38" fmla="*/ 3753858 w 11506200"/>
              <a:gd name="connsiteY38" fmla="*/ 1675360 h 6244698"/>
              <a:gd name="connsiteX39" fmla="*/ 11263173 w 11506200"/>
              <a:gd name="connsiteY39" fmla="*/ 0 h 6244698"/>
              <a:gd name="connsiteX40" fmla="*/ 11506200 w 11506200"/>
              <a:gd name="connsiteY40" fmla="*/ 0 h 6244698"/>
              <a:gd name="connsiteX41" fmla="*/ 11384687 w 11506200"/>
              <a:gd name="connsiteY41" fmla="*/ 121515 h 6244698"/>
              <a:gd name="connsiteX42" fmla="*/ 8490744 w 11506200"/>
              <a:gd name="connsiteY42" fmla="*/ 0 h 6244698"/>
              <a:gd name="connsiteX43" fmla="*/ 11217078 w 11506200"/>
              <a:gd name="connsiteY43" fmla="*/ 0 h 6244698"/>
              <a:gd name="connsiteX44" fmla="*/ 11361644 w 11506200"/>
              <a:gd name="connsiteY44" fmla="*/ 144569 h 6244698"/>
              <a:gd name="connsiteX45" fmla="*/ 9853921 w 11506200"/>
              <a:gd name="connsiteY45" fmla="*/ 1652317 h 6244698"/>
              <a:gd name="connsiteX46" fmla="*/ 8346178 w 11506200"/>
              <a:gd name="connsiteY46" fmla="*/ 144569 h 6244698"/>
              <a:gd name="connsiteX47" fmla="*/ 8201625 w 11506200"/>
              <a:gd name="connsiteY47" fmla="*/ 0 h 6244698"/>
              <a:gd name="connsiteX48" fmla="*/ 8444650 w 11506200"/>
              <a:gd name="connsiteY48" fmla="*/ 0 h 6244698"/>
              <a:gd name="connsiteX49" fmla="*/ 8323136 w 11506200"/>
              <a:gd name="connsiteY49" fmla="*/ 121515 h 6244698"/>
              <a:gd name="connsiteX50" fmla="*/ 5429194 w 11506200"/>
              <a:gd name="connsiteY50" fmla="*/ 0 h 6244698"/>
              <a:gd name="connsiteX51" fmla="*/ 8155526 w 11506200"/>
              <a:gd name="connsiteY51" fmla="*/ 0 h 6244698"/>
              <a:gd name="connsiteX52" fmla="*/ 8300096 w 11506200"/>
              <a:gd name="connsiteY52" fmla="*/ 144571 h 6244698"/>
              <a:gd name="connsiteX53" fmla="*/ 6792369 w 11506200"/>
              <a:gd name="connsiteY53" fmla="*/ 1652319 h 6244698"/>
              <a:gd name="connsiteX54" fmla="*/ 5284627 w 11506200"/>
              <a:gd name="connsiteY54" fmla="*/ 144571 h 6244698"/>
              <a:gd name="connsiteX55" fmla="*/ 5140075 w 11506200"/>
              <a:gd name="connsiteY55" fmla="*/ 0 h 6244698"/>
              <a:gd name="connsiteX56" fmla="*/ 5383096 w 11506200"/>
              <a:gd name="connsiteY56" fmla="*/ 0 h 6244698"/>
              <a:gd name="connsiteX57" fmla="*/ 5261585 w 11506200"/>
              <a:gd name="connsiteY57" fmla="*/ 121513 h 6244698"/>
              <a:gd name="connsiteX58" fmla="*/ 2367641 w 11506200"/>
              <a:gd name="connsiteY58" fmla="*/ 0 h 6244698"/>
              <a:gd name="connsiteX59" fmla="*/ 5093976 w 11506200"/>
              <a:gd name="connsiteY59" fmla="*/ 0 h 6244698"/>
              <a:gd name="connsiteX60" fmla="*/ 5238544 w 11506200"/>
              <a:gd name="connsiteY60" fmla="*/ 144570 h 6244698"/>
              <a:gd name="connsiteX61" fmla="*/ 3730818 w 11506200"/>
              <a:gd name="connsiteY61" fmla="*/ 1652318 h 6244698"/>
              <a:gd name="connsiteX62" fmla="*/ 2223074 w 11506200"/>
              <a:gd name="connsiteY62" fmla="*/ 144570 h 6244698"/>
              <a:gd name="connsiteX63" fmla="*/ 2078526 w 11506200"/>
              <a:gd name="connsiteY63" fmla="*/ 0 h 6244698"/>
              <a:gd name="connsiteX64" fmla="*/ 2321551 w 11506200"/>
              <a:gd name="connsiteY64" fmla="*/ 0 h 6244698"/>
              <a:gd name="connsiteX65" fmla="*/ 2200037 w 11506200"/>
              <a:gd name="connsiteY65" fmla="*/ 121515 h 6244698"/>
              <a:gd name="connsiteX66" fmla="*/ 0 w 11506200"/>
              <a:gd name="connsiteY66" fmla="*/ 0 h 6244698"/>
              <a:gd name="connsiteX67" fmla="*/ 2032430 w 11506200"/>
              <a:gd name="connsiteY67" fmla="*/ 0 h 6244698"/>
              <a:gd name="connsiteX68" fmla="*/ 2177001 w 11506200"/>
              <a:gd name="connsiteY68" fmla="*/ 144572 h 6244698"/>
              <a:gd name="connsiteX69" fmla="*/ 669273 w 11506200"/>
              <a:gd name="connsiteY69" fmla="*/ 1652319 h 6244698"/>
              <a:gd name="connsiteX70" fmla="*/ 0 w 11506200"/>
              <a:gd name="connsiteY70" fmla="*/ 983045 h 624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506200" h="6244698">
                <a:moveTo>
                  <a:pt x="0" y="4090733"/>
                </a:moveTo>
                <a:lnTo>
                  <a:pt x="646211" y="4736953"/>
                </a:lnTo>
                <a:lnTo>
                  <a:pt x="0" y="5383172"/>
                </a:lnTo>
                <a:close/>
                <a:moveTo>
                  <a:pt x="5261585" y="3229205"/>
                </a:moveTo>
                <a:lnTo>
                  <a:pt x="6769312" y="4736953"/>
                </a:lnTo>
                <a:lnTo>
                  <a:pt x="5261585" y="6244698"/>
                </a:lnTo>
                <a:lnTo>
                  <a:pt x="3753858" y="4736953"/>
                </a:lnTo>
                <a:close/>
                <a:moveTo>
                  <a:pt x="2200037" y="3229205"/>
                </a:moveTo>
                <a:lnTo>
                  <a:pt x="3707763" y="4736953"/>
                </a:lnTo>
                <a:lnTo>
                  <a:pt x="2200037" y="6244698"/>
                </a:lnTo>
                <a:lnTo>
                  <a:pt x="692314" y="4736953"/>
                </a:lnTo>
                <a:close/>
                <a:moveTo>
                  <a:pt x="6792352" y="1698401"/>
                </a:moveTo>
                <a:lnTo>
                  <a:pt x="8300096" y="3206163"/>
                </a:lnTo>
                <a:lnTo>
                  <a:pt x="6792369" y="4713910"/>
                </a:lnTo>
                <a:lnTo>
                  <a:pt x="5284627" y="3206163"/>
                </a:lnTo>
                <a:close/>
                <a:moveTo>
                  <a:pt x="3730801" y="1698401"/>
                </a:moveTo>
                <a:lnTo>
                  <a:pt x="5238544" y="3206163"/>
                </a:lnTo>
                <a:lnTo>
                  <a:pt x="3730818" y="4713910"/>
                </a:lnTo>
                <a:lnTo>
                  <a:pt x="2223074" y="3206163"/>
                </a:lnTo>
                <a:close/>
                <a:moveTo>
                  <a:pt x="669257" y="1698401"/>
                </a:moveTo>
                <a:lnTo>
                  <a:pt x="2177001" y="3206163"/>
                </a:lnTo>
                <a:lnTo>
                  <a:pt x="669273" y="4713910"/>
                </a:lnTo>
                <a:lnTo>
                  <a:pt x="0" y="4044636"/>
                </a:lnTo>
                <a:lnTo>
                  <a:pt x="0" y="2367672"/>
                </a:lnTo>
                <a:close/>
                <a:moveTo>
                  <a:pt x="0" y="1029140"/>
                </a:moveTo>
                <a:lnTo>
                  <a:pt x="646213" y="1675360"/>
                </a:lnTo>
                <a:lnTo>
                  <a:pt x="0" y="2321581"/>
                </a:lnTo>
                <a:close/>
                <a:moveTo>
                  <a:pt x="2200039" y="167616"/>
                </a:moveTo>
                <a:lnTo>
                  <a:pt x="3707763" y="1675360"/>
                </a:lnTo>
                <a:lnTo>
                  <a:pt x="2200039" y="3183105"/>
                </a:lnTo>
                <a:lnTo>
                  <a:pt x="692314" y="1675360"/>
                </a:lnTo>
                <a:close/>
                <a:moveTo>
                  <a:pt x="8323136" y="167615"/>
                </a:moveTo>
                <a:lnTo>
                  <a:pt x="9830863" y="1675360"/>
                </a:lnTo>
                <a:lnTo>
                  <a:pt x="8323136" y="3183105"/>
                </a:lnTo>
                <a:lnTo>
                  <a:pt x="6815411" y="1675360"/>
                </a:lnTo>
                <a:close/>
                <a:moveTo>
                  <a:pt x="5261585" y="167614"/>
                </a:moveTo>
                <a:lnTo>
                  <a:pt x="6769312" y="1675360"/>
                </a:lnTo>
                <a:lnTo>
                  <a:pt x="5261585" y="3183105"/>
                </a:lnTo>
                <a:lnTo>
                  <a:pt x="3753858" y="1675360"/>
                </a:lnTo>
                <a:close/>
                <a:moveTo>
                  <a:pt x="11263173" y="0"/>
                </a:moveTo>
                <a:lnTo>
                  <a:pt x="11506200" y="0"/>
                </a:lnTo>
                <a:lnTo>
                  <a:pt x="11384687" y="121515"/>
                </a:lnTo>
                <a:close/>
                <a:moveTo>
                  <a:pt x="8490744" y="0"/>
                </a:moveTo>
                <a:lnTo>
                  <a:pt x="11217078" y="0"/>
                </a:lnTo>
                <a:lnTo>
                  <a:pt x="11361644" y="144569"/>
                </a:lnTo>
                <a:lnTo>
                  <a:pt x="9853921" y="1652317"/>
                </a:lnTo>
                <a:lnTo>
                  <a:pt x="8346178" y="144569"/>
                </a:lnTo>
                <a:close/>
                <a:moveTo>
                  <a:pt x="8201625" y="0"/>
                </a:moveTo>
                <a:lnTo>
                  <a:pt x="8444650" y="0"/>
                </a:lnTo>
                <a:lnTo>
                  <a:pt x="8323136" y="121515"/>
                </a:lnTo>
                <a:close/>
                <a:moveTo>
                  <a:pt x="5429194" y="0"/>
                </a:moveTo>
                <a:lnTo>
                  <a:pt x="8155526" y="0"/>
                </a:lnTo>
                <a:lnTo>
                  <a:pt x="8300096" y="144571"/>
                </a:lnTo>
                <a:lnTo>
                  <a:pt x="6792369" y="1652319"/>
                </a:lnTo>
                <a:lnTo>
                  <a:pt x="5284627" y="144571"/>
                </a:lnTo>
                <a:close/>
                <a:moveTo>
                  <a:pt x="5140075" y="0"/>
                </a:moveTo>
                <a:lnTo>
                  <a:pt x="5383096" y="0"/>
                </a:lnTo>
                <a:lnTo>
                  <a:pt x="5261585" y="121513"/>
                </a:lnTo>
                <a:close/>
                <a:moveTo>
                  <a:pt x="2367641" y="0"/>
                </a:moveTo>
                <a:lnTo>
                  <a:pt x="5093976" y="0"/>
                </a:lnTo>
                <a:lnTo>
                  <a:pt x="5238544" y="144570"/>
                </a:lnTo>
                <a:lnTo>
                  <a:pt x="3730818" y="1652318"/>
                </a:lnTo>
                <a:lnTo>
                  <a:pt x="2223074" y="144570"/>
                </a:lnTo>
                <a:close/>
                <a:moveTo>
                  <a:pt x="2078526" y="0"/>
                </a:moveTo>
                <a:lnTo>
                  <a:pt x="2321551" y="0"/>
                </a:lnTo>
                <a:lnTo>
                  <a:pt x="2200037" y="121515"/>
                </a:lnTo>
                <a:close/>
                <a:moveTo>
                  <a:pt x="0" y="0"/>
                </a:moveTo>
                <a:lnTo>
                  <a:pt x="2032430" y="0"/>
                </a:lnTo>
                <a:lnTo>
                  <a:pt x="2177001" y="144572"/>
                </a:lnTo>
                <a:lnTo>
                  <a:pt x="669273" y="1652319"/>
                </a:lnTo>
                <a:lnTo>
                  <a:pt x="0" y="9830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AE1786E-959C-4A52-A5DC-397ECFAF2B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C772-5CA6-4F1C-889D-6BE1028A9085}" type="datetime1">
              <a:rPr lang="en-US"/>
              <a:pPr>
                <a:defRPr/>
              </a:pPr>
              <a:t>8/13/24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E367BBE-8277-4655-9714-5CFF5ADD1D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BF4C0AA-7BFA-4D7D-B924-389D75B2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61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A5EEDE-71E3-4C32-B97E-5240164FAC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37361" y="591028"/>
            <a:ext cx="8513883" cy="5296698"/>
          </a:xfrm>
          <a:custGeom>
            <a:avLst/>
            <a:gdLst>
              <a:gd name="connsiteX0" fmla="*/ 7331507 w 8513883"/>
              <a:gd name="connsiteY0" fmla="*/ 1825275 h 5296698"/>
              <a:gd name="connsiteX1" fmla="*/ 8513883 w 8513883"/>
              <a:gd name="connsiteY1" fmla="*/ 1825275 h 5296698"/>
              <a:gd name="connsiteX2" fmla="*/ 7087770 w 8513883"/>
              <a:gd name="connsiteY2" fmla="*/ 4666666 h 5296698"/>
              <a:gd name="connsiteX3" fmla="*/ 5905394 w 8513883"/>
              <a:gd name="connsiteY3" fmla="*/ 4666666 h 5296698"/>
              <a:gd name="connsiteX4" fmla="*/ 1420429 w 8513883"/>
              <a:gd name="connsiteY4" fmla="*/ 1207258 h 5296698"/>
              <a:gd name="connsiteX5" fmla="*/ 2596430 w 8513883"/>
              <a:gd name="connsiteY5" fmla="*/ 1207258 h 5296698"/>
              <a:gd name="connsiteX6" fmla="*/ 1176000 w 8513883"/>
              <a:gd name="connsiteY6" fmla="*/ 4035511 h 5296698"/>
              <a:gd name="connsiteX7" fmla="*/ 0 w 8513883"/>
              <a:gd name="connsiteY7" fmla="*/ 4035511 h 5296698"/>
              <a:gd name="connsiteX8" fmla="*/ 2948054 w 8513883"/>
              <a:gd name="connsiteY8" fmla="*/ 587288 h 5296698"/>
              <a:gd name="connsiteX9" fmla="*/ 4656904 w 8513883"/>
              <a:gd name="connsiteY9" fmla="*/ 587288 h 5296698"/>
              <a:gd name="connsiteX10" fmla="*/ 2298905 w 8513883"/>
              <a:gd name="connsiteY10" fmla="*/ 5296698 h 5296698"/>
              <a:gd name="connsiteX11" fmla="*/ 590055 w 8513883"/>
              <a:gd name="connsiteY11" fmla="*/ 5296698 h 5296698"/>
              <a:gd name="connsiteX12" fmla="*/ 6016619 w 8513883"/>
              <a:gd name="connsiteY12" fmla="*/ 504378 h 5296698"/>
              <a:gd name="connsiteX13" fmla="*/ 7953455 w 8513883"/>
              <a:gd name="connsiteY13" fmla="*/ 504378 h 5296698"/>
              <a:gd name="connsiteX14" fmla="*/ 5539904 w 8513883"/>
              <a:gd name="connsiteY14" fmla="*/ 5296697 h 5296698"/>
              <a:gd name="connsiteX15" fmla="*/ 3603068 w 8513883"/>
              <a:gd name="connsiteY15" fmla="*/ 5296697 h 5296698"/>
              <a:gd name="connsiteX16" fmla="*/ 5000448 w 8513883"/>
              <a:gd name="connsiteY16" fmla="*/ 0 h 5296698"/>
              <a:gd name="connsiteX17" fmla="*/ 6217852 w 8513883"/>
              <a:gd name="connsiteY17" fmla="*/ 0 h 5296698"/>
              <a:gd name="connsiteX18" fmla="*/ 3813647 w 8513883"/>
              <a:gd name="connsiteY18" fmla="*/ 4792319 h 5296698"/>
              <a:gd name="connsiteX19" fmla="*/ 2596244 w 8513883"/>
              <a:gd name="connsiteY19" fmla="*/ 4792319 h 529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13883" h="5296698">
                <a:moveTo>
                  <a:pt x="7331507" y="1825275"/>
                </a:moveTo>
                <a:lnTo>
                  <a:pt x="8513883" y="1825275"/>
                </a:lnTo>
                <a:lnTo>
                  <a:pt x="7087770" y="4666666"/>
                </a:lnTo>
                <a:lnTo>
                  <a:pt x="5905394" y="4666666"/>
                </a:lnTo>
                <a:close/>
                <a:moveTo>
                  <a:pt x="1420429" y="1207258"/>
                </a:moveTo>
                <a:lnTo>
                  <a:pt x="2596430" y="1207258"/>
                </a:lnTo>
                <a:lnTo>
                  <a:pt x="1176000" y="4035511"/>
                </a:lnTo>
                <a:lnTo>
                  <a:pt x="0" y="4035511"/>
                </a:lnTo>
                <a:close/>
                <a:moveTo>
                  <a:pt x="2948054" y="587288"/>
                </a:moveTo>
                <a:lnTo>
                  <a:pt x="4656904" y="587288"/>
                </a:lnTo>
                <a:lnTo>
                  <a:pt x="2298905" y="5296698"/>
                </a:lnTo>
                <a:lnTo>
                  <a:pt x="590055" y="5296698"/>
                </a:lnTo>
                <a:close/>
                <a:moveTo>
                  <a:pt x="6016619" y="504378"/>
                </a:moveTo>
                <a:lnTo>
                  <a:pt x="7953455" y="504378"/>
                </a:lnTo>
                <a:lnTo>
                  <a:pt x="5539904" y="5296697"/>
                </a:lnTo>
                <a:lnTo>
                  <a:pt x="3603068" y="5296697"/>
                </a:lnTo>
                <a:close/>
                <a:moveTo>
                  <a:pt x="5000448" y="0"/>
                </a:moveTo>
                <a:lnTo>
                  <a:pt x="6217852" y="0"/>
                </a:lnTo>
                <a:lnTo>
                  <a:pt x="3813647" y="4792319"/>
                </a:lnTo>
                <a:lnTo>
                  <a:pt x="2596244" y="47923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15774-53AC-4553-A9F7-44E5EC9B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EFCC8-7AE1-4089-B4AD-3416A2EF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598AE-8492-406C-9E60-B3B7321A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66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531F794-0E4F-4128-A62A-269664AB19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221" y="0"/>
            <a:ext cx="3641558" cy="6858000"/>
          </a:xfrm>
          <a:custGeom>
            <a:avLst/>
            <a:gdLst>
              <a:gd name="connsiteX0" fmla="*/ 0 w 3641558"/>
              <a:gd name="connsiteY0" fmla="*/ 0 h 6858000"/>
              <a:gd name="connsiteX1" fmla="*/ 3641558 w 3641558"/>
              <a:gd name="connsiteY1" fmla="*/ 0 h 6858000"/>
              <a:gd name="connsiteX2" fmla="*/ 3641558 w 3641558"/>
              <a:gd name="connsiteY2" fmla="*/ 6858000 h 6858000"/>
              <a:gd name="connsiteX3" fmla="*/ 0 w 36415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1558" h="6858000">
                <a:moveTo>
                  <a:pt x="0" y="0"/>
                </a:moveTo>
                <a:lnTo>
                  <a:pt x="3641558" y="0"/>
                </a:lnTo>
                <a:lnTo>
                  <a:pt x="36415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28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4770F0-1BEB-427F-8D53-0C04DE18B3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53818" y="3555873"/>
            <a:ext cx="2028264" cy="2623925"/>
          </a:xfrm>
          <a:custGeom>
            <a:avLst/>
            <a:gdLst>
              <a:gd name="connsiteX0" fmla="*/ 0 w 2028264"/>
              <a:gd name="connsiteY0" fmla="*/ 0 h 2623925"/>
              <a:gd name="connsiteX1" fmla="*/ 2028264 w 2028264"/>
              <a:gd name="connsiteY1" fmla="*/ 0 h 2623925"/>
              <a:gd name="connsiteX2" fmla="*/ 2028264 w 2028264"/>
              <a:gd name="connsiteY2" fmla="*/ 2623925 h 2623925"/>
              <a:gd name="connsiteX3" fmla="*/ 0 w 2028264"/>
              <a:gd name="connsiteY3" fmla="*/ 2623925 h 26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264" h="2623925">
                <a:moveTo>
                  <a:pt x="0" y="0"/>
                </a:moveTo>
                <a:lnTo>
                  <a:pt x="2028264" y="0"/>
                </a:lnTo>
                <a:lnTo>
                  <a:pt x="2028264" y="2623925"/>
                </a:lnTo>
                <a:lnTo>
                  <a:pt x="0" y="26239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5A7DA8-2A16-4D32-8BE8-41FEBD9849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38029" y="678202"/>
            <a:ext cx="2938183" cy="2293598"/>
          </a:xfrm>
          <a:custGeom>
            <a:avLst/>
            <a:gdLst>
              <a:gd name="connsiteX0" fmla="*/ 0 w 2938183"/>
              <a:gd name="connsiteY0" fmla="*/ 0 h 2293598"/>
              <a:gd name="connsiteX1" fmla="*/ 2938183 w 2938183"/>
              <a:gd name="connsiteY1" fmla="*/ 0 h 2293598"/>
              <a:gd name="connsiteX2" fmla="*/ 2938183 w 2938183"/>
              <a:gd name="connsiteY2" fmla="*/ 2293598 h 2293598"/>
              <a:gd name="connsiteX3" fmla="*/ 0 w 2938183"/>
              <a:gd name="connsiteY3" fmla="*/ 2293598 h 229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8183" h="2293598">
                <a:moveTo>
                  <a:pt x="0" y="0"/>
                </a:moveTo>
                <a:lnTo>
                  <a:pt x="2938183" y="0"/>
                </a:lnTo>
                <a:lnTo>
                  <a:pt x="2938183" y="2293598"/>
                </a:lnTo>
                <a:lnTo>
                  <a:pt x="0" y="2293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4852C-20DF-41F6-BA16-1CDD0064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9861F-505E-47DA-8B79-E71F558C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075E0-C769-48F1-B014-1979A128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FED170-5BE0-46C6-B584-5E090CF423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329" y="2218766"/>
            <a:ext cx="2353236" cy="3671047"/>
          </a:xfrm>
          <a:custGeom>
            <a:avLst/>
            <a:gdLst>
              <a:gd name="connsiteX0" fmla="*/ 0 w 2353236"/>
              <a:gd name="connsiteY0" fmla="*/ 0 h 3671047"/>
              <a:gd name="connsiteX1" fmla="*/ 2353236 w 2353236"/>
              <a:gd name="connsiteY1" fmla="*/ 0 h 3671047"/>
              <a:gd name="connsiteX2" fmla="*/ 2353236 w 2353236"/>
              <a:gd name="connsiteY2" fmla="*/ 3671047 h 3671047"/>
              <a:gd name="connsiteX3" fmla="*/ 0 w 2353236"/>
              <a:gd name="connsiteY3" fmla="*/ 3671047 h 367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3236" h="3671047">
                <a:moveTo>
                  <a:pt x="0" y="0"/>
                </a:moveTo>
                <a:lnTo>
                  <a:pt x="2353236" y="0"/>
                </a:lnTo>
                <a:lnTo>
                  <a:pt x="2353236" y="3671047"/>
                </a:lnTo>
                <a:lnTo>
                  <a:pt x="0" y="36710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69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016033-CB92-4DF0-9985-1403C7AAD9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1426" y="1985522"/>
            <a:ext cx="2081210" cy="2411933"/>
          </a:xfrm>
          <a:custGeom>
            <a:avLst/>
            <a:gdLst>
              <a:gd name="connsiteX0" fmla="*/ 1392355 w 2081210"/>
              <a:gd name="connsiteY0" fmla="*/ 1828250 h 2411933"/>
              <a:gd name="connsiteX1" fmla="*/ 1558077 w 2081210"/>
              <a:gd name="connsiteY1" fmla="*/ 2115356 h 2411933"/>
              <a:gd name="connsiteX2" fmla="*/ 1061850 w 2081210"/>
              <a:gd name="connsiteY2" fmla="*/ 2400846 h 2411933"/>
              <a:gd name="connsiteX3" fmla="*/ 1222046 w 2081210"/>
              <a:gd name="connsiteY3" fmla="*/ 2123300 h 2411933"/>
              <a:gd name="connsiteX4" fmla="*/ 688861 w 2081210"/>
              <a:gd name="connsiteY4" fmla="*/ 1828250 h 2411933"/>
              <a:gd name="connsiteX5" fmla="*/ 859168 w 2081210"/>
              <a:gd name="connsiteY5" fmla="*/ 2123300 h 2411933"/>
              <a:gd name="connsiteX6" fmla="*/ 1019361 w 2081210"/>
              <a:gd name="connsiteY6" fmla="*/ 2400846 h 2411933"/>
              <a:gd name="connsiteX7" fmla="*/ 523137 w 2081210"/>
              <a:gd name="connsiteY7" fmla="*/ 2115359 h 2411933"/>
              <a:gd name="connsiteX8" fmla="*/ 1403489 w 2081210"/>
              <a:gd name="connsiteY8" fmla="*/ 1821820 h 2411933"/>
              <a:gd name="connsiteX9" fmla="*/ 1744104 w 2081210"/>
              <a:gd name="connsiteY9" fmla="*/ 1821820 h 2411933"/>
              <a:gd name="connsiteX10" fmla="*/ 2068291 w 2081210"/>
              <a:gd name="connsiteY10" fmla="*/ 1821820 h 2411933"/>
              <a:gd name="connsiteX11" fmla="*/ 1569221 w 2081210"/>
              <a:gd name="connsiteY11" fmla="*/ 2108945 h 2411933"/>
              <a:gd name="connsiteX12" fmla="*/ 699994 w 2081210"/>
              <a:gd name="connsiteY12" fmla="*/ 1821820 h 2411933"/>
              <a:gd name="connsiteX13" fmla="*/ 1040606 w 2081210"/>
              <a:gd name="connsiteY13" fmla="*/ 1821820 h 2411933"/>
              <a:gd name="connsiteX14" fmla="*/ 1381220 w 2081210"/>
              <a:gd name="connsiteY14" fmla="*/ 1821820 h 2411933"/>
              <a:gd name="connsiteX15" fmla="*/ 1210912 w 2081210"/>
              <a:gd name="connsiteY15" fmla="*/ 2116870 h 2411933"/>
              <a:gd name="connsiteX16" fmla="*/ 1040606 w 2081210"/>
              <a:gd name="connsiteY16" fmla="*/ 2411933 h 2411933"/>
              <a:gd name="connsiteX17" fmla="*/ 870298 w 2081210"/>
              <a:gd name="connsiteY17" fmla="*/ 2116870 h 2411933"/>
              <a:gd name="connsiteX18" fmla="*/ 12919 w 2081210"/>
              <a:gd name="connsiteY18" fmla="*/ 1821820 h 2411933"/>
              <a:gd name="connsiteX19" fmla="*/ 337106 w 2081210"/>
              <a:gd name="connsiteY19" fmla="*/ 1821820 h 2411933"/>
              <a:gd name="connsiteX20" fmla="*/ 677721 w 2081210"/>
              <a:gd name="connsiteY20" fmla="*/ 1821820 h 2411933"/>
              <a:gd name="connsiteX21" fmla="*/ 511988 w 2081210"/>
              <a:gd name="connsiteY21" fmla="*/ 2108944 h 2411933"/>
              <a:gd name="connsiteX22" fmla="*/ 1744104 w 2081210"/>
              <a:gd name="connsiteY22" fmla="*/ 1218833 h 2411933"/>
              <a:gd name="connsiteX23" fmla="*/ 1914411 w 2081210"/>
              <a:gd name="connsiteY23" fmla="*/ 1513895 h 2411933"/>
              <a:gd name="connsiteX24" fmla="*/ 2081210 w 2081210"/>
              <a:gd name="connsiteY24" fmla="*/ 1802878 h 2411933"/>
              <a:gd name="connsiteX25" fmla="*/ 2081210 w 2081210"/>
              <a:gd name="connsiteY25" fmla="*/ 1808958 h 2411933"/>
              <a:gd name="connsiteX26" fmla="*/ 1744104 w 2081210"/>
              <a:gd name="connsiteY26" fmla="*/ 1808958 h 2411933"/>
              <a:gd name="connsiteX27" fmla="*/ 1403489 w 2081210"/>
              <a:gd name="connsiteY27" fmla="*/ 1808958 h 2411933"/>
              <a:gd name="connsiteX28" fmla="*/ 1573796 w 2081210"/>
              <a:gd name="connsiteY28" fmla="*/ 1513895 h 2411933"/>
              <a:gd name="connsiteX29" fmla="*/ 1040606 w 2081210"/>
              <a:gd name="connsiteY29" fmla="*/ 1218833 h 2411933"/>
              <a:gd name="connsiteX30" fmla="*/ 1210912 w 2081210"/>
              <a:gd name="connsiteY30" fmla="*/ 1513895 h 2411933"/>
              <a:gd name="connsiteX31" fmla="*/ 1381220 w 2081210"/>
              <a:gd name="connsiteY31" fmla="*/ 1808958 h 2411933"/>
              <a:gd name="connsiteX32" fmla="*/ 1040606 w 2081210"/>
              <a:gd name="connsiteY32" fmla="*/ 1808958 h 2411933"/>
              <a:gd name="connsiteX33" fmla="*/ 699995 w 2081210"/>
              <a:gd name="connsiteY33" fmla="*/ 1808958 h 2411933"/>
              <a:gd name="connsiteX34" fmla="*/ 870298 w 2081210"/>
              <a:gd name="connsiteY34" fmla="*/ 1513895 h 2411933"/>
              <a:gd name="connsiteX35" fmla="*/ 337110 w 2081210"/>
              <a:gd name="connsiteY35" fmla="*/ 1218833 h 2411933"/>
              <a:gd name="connsiteX36" fmla="*/ 507419 w 2081210"/>
              <a:gd name="connsiteY36" fmla="*/ 1513895 h 2411933"/>
              <a:gd name="connsiteX37" fmla="*/ 677726 w 2081210"/>
              <a:gd name="connsiteY37" fmla="*/ 1808958 h 2411933"/>
              <a:gd name="connsiteX38" fmla="*/ 337110 w 2081210"/>
              <a:gd name="connsiteY38" fmla="*/ 1808958 h 2411933"/>
              <a:gd name="connsiteX39" fmla="*/ 0 w 2081210"/>
              <a:gd name="connsiteY39" fmla="*/ 1808958 h 2411933"/>
              <a:gd name="connsiteX40" fmla="*/ 0 w 2081210"/>
              <a:gd name="connsiteY40" fmla="*/ 1802864 h 2411933"/>
              <a:gd name="connsiteX41" fmla="*/ 166790 w 2081210"/>
              <a:gd name="connsiteY41" fmla="*/ 1513895 h 2411933"/>
              <a:gd name="connsiteX42" fmla="*/ 1755239 w 2081210"/>
              <a:gd name="connsiteY42" fmla="*/ 1212403 h 2411933"/>
              <a:gd name="connsiteX43" fmla="*/ 2081210 w 2081210"/>
              <a:gd name="connsiteY43" fmla="*/ 1212403 h 2411933"/>
              <a:gd name="connsiteX44" fmla="*/ 2081210 w 2081210"/>
              <a:gd name="connsiteY44" fmla="*/ 1777157 h 2411933"/>
              <a:gd name="connsiteX45" fmla="*/ 1925547 w 2081210"/>
              <a:gd name="connsiteY45" fmla="*/ 1507465 h 2411933"/>
              <a:gd name="connsiteX46" fmla="*/ 1051739 w 2081210"/>
              <a:gd name="connsiteY46" fmla="*/ 1212403 h 2411933"/>
              <a:gd name="connsiteX47" fmla="*/ 1392355 w 2081210"/>
              <a:gd name="connsiteY47" fmla="*/ 1212403 h 2411933"/>
              <a:gd name="connsiteX48" fmla="*/ 1732970 w 2081210"/>
              <a:gd name="connsiteY48" fmla="*/ 1212403 h 2411933"/>
              <a:gd name="connsiteX49" fmla="*/ 1562662 w 2081210"/>
              <a:gd name="connsiteY49" fmla="*/ 1507465 h 2411933"/>
              <a:gd name="connsiteX50" fmla="*/ 1392355 w 2081210"/>
              <a:gd name="connsiteY50" fmla="*/ 1802528 h 2411933"/>
              <a:gd name="connsiteX51" fmla="*/ 1222046 w 2081210"/>
              <a:gd name="connsiteY51" fmla="*/ 1507465 h 2411933"/>
              <a:gd name="connsiteX52" fmla="*/ 348240 w 2081210"/>
              <a:gd name="connsiteY52" fmla="*/ 1212403 h 2411933"/>
              <a:gd name="connsiteX53" fmla="*/ 688856 w 2081210"/>
              <a:gd name="connsiteY53" fmla="*/ 1212403 h 2411933"/>
              <a:gd name="connsiteX54" fmla="*/ 1029471 w 2081210"/>
              <a:gd name="connsiteY54" fmla="*/ 1212403 h 2411933"/>
              <a:gd name="connsiteX55" fmla="*/ 859163 w 2081210"/>
              <a:gd name="connsiteY55" fmla="*/ 1507465 h 2411933"/>
              <a:gd name="connsiteX56" fmla="*/ 688856 w 2081210"/>
              <a:gd name="connsiteY56" fmla="*/ 1802528 h 2411933"/>
              <a:gd name="connsiteX57" fmla="*/ 518548 w 2081210"/>
              <a:gd name="connsiteY57" fmla="*/ 1507465 h 2411933"/>
              <a:gd name="connsiteX58" fmla="*/ 0 w 2081210"/>
              <a:gd name="connsiteY58" fmla="*/ 1212403 h 2411933"/>
              <a:gd name="connsiteX59" fmla="*/ 325974 w 2081210"/>
              <a:gd name="connsiteY59" fmla="*/ 1212403 h 2411933"/>
              <a:gd name="connsiteX60" fmla="*/ 155653 w 2081210"/>
              <a:gd name="connsiteY60" fmla="*/ 1507465 h 2411933"/>
              <a:gd name="connsiteX61" fmla="*/ 0 w 2081210"/>
              <a:gd name="connsiteY61" fmla="*/ 1777139 h 2411933"/>
              <a:gd name="connsiteX62" fmla="*/ 0 w 2081210"/>
              <a:gd name="connsiteY62" fmla="*/ 634800 h 2411933"/>
              <a:gd name="connsiteX63" fmla="*/ 155657 w 2081210"/>
              <a:gd name="connsiteY63" fmla="*/ 904481 h 2411933"/>
              <a:gd name="connsiteX64" fmla="*/ 325978 w 2081210"/>
              <a:gd name="connsiteY64" fmla="*/ 1199542 h 2411933"/>
              <a:gd name="connsiteX65" fmla="*/ 325977 w 2081210"/>
              <a:gd name="connsiteY65" fmla="*/ 1199542 h 2411933"/>
              <a:gd name="connsiteX66" fmla="*/ 0 w 2081210"/>
              <a:gd name="connsiteY66" fmla="*/ 1199542 h 2411933"/>
              <a:gd name="connsiteX67" fmla="*/ 2081210 w 2081210"/>
              <a:gd name="connsiteY67" fmla="*/ 634789 h 2411933"/>
              <a:gd name="connsiteX68" fmla="*/ 2081210 w 2081210"/>
              <a:gd name="connsiteY68" fmla="*/ 1199542 h 2411933"/>
              <a:gd name="connsiteX69" fmla="*/ 1755239 w 2081210"/>
              <a:gd name="connsiteY69" fmla="*/ 1199542 h 2411933"/>
              <a:gd name="connsiteX70" fmla="*/ 1925547 w 2081210"/>
              <a:gd name="connsiteY70" fmla="*/ 904480 h 2411933"/>
              <a:gd name="connsiteX71" fmla="*/ 1392355 w 2081210"/>
              <a:gd name="connsiteY71" fmla="*/ 609418 h 2411933"/>
              <a:gd name="connsiteX72" fmla="*/ 1562662 w 2081210"/>
              <a:gd name="connsiteY72" fmla="*/ 904481 h 2411933"/>
              <a:gd name="connsiteX73" fmla="*/ 1732970 w 2081210"/>
              <a:gd name="connsiteY73" fmla="*/ 1199542 h 2411933"/>
              <a:gd name="connsiteX74" fmla="*/ 1392355 w 2081210"/>
              <a:gd name="connsiteY74" fmla="*/ 1199542 h 2411933"/>
              <a:gd name="connsiteX75" fmla="*/ 1051739 w 2081210"/>
              <a:gd name="connsiteY75" fmla="*/ 1199542 h 2411933"/>
              <a:gd name="connsiteX76" fmla="*/ 1222046 w 2081210"/>
              <a:gd name="connsiteY76" fmla="*/ 904481 h 2411933"/>
              <a:gd name="connsiteX77" fmla="*/ 688860 w 2081210"/>
              <a:gd name="connsiteY77" fmla="*/ 609417 h 2411933"/>
              <a:gd name="connsiteX78" fmla="*/ 859168 w 2081210"/>
              <a:gd name="connsiteY78" fmla="*/ 904480 h 2411933"/>
              <a:gd name="connsiteX79" fmla="*/ 1029472 w 2081210"/>
              <a:gd name="connsiteY79" fmla="*/ 1199542 h 2411933"/>
              <a:gd name="connsiteX80" fmla="*/ 688860 w 2081210"/>
              <a:gd name="connsiteY80" fmla="*/ 1199542 h 2411933"/>
              <a:gd name="connsiteX81" fmla="*/ 348244 w 2081210"/>
              <a:gd name="connsiteY81" fmla="*/ 1199542 h 2411933"/>
              <a:gd name="connsiteX82" fmla="*/ 518553 w 2081210"/>
              <a:gd name="connsiteY82" fmla="*/ 904480 h 2411933"/>
              <a:gd name="connsiteX83" fmla="*/ 1403489 w 2081210"/>
              <a:gd name="connsiteY83" fmla="*/ 602987 h 2411933"/>
              <a:gd name="connsiteX84" fmla="*/ 1744104 w 2081210"/>
              <a:gd name="connsiteY84" fmla="*/ 602987 h 2411933"/>
              <a:gd name="connsiteX85" fmla="*/ 2081210 w 2081210"/>
              <a:gd name="connsiteY85" fmla="*/ 602987 h 2411933"/>
              <a:gd name="connsiteX86" fmla="*/ 2081210 w 2081210"/>
              <a:gd name="connsiteY86" fmla="*/ 609068 h 2411933"/>
              <a:gd name="connsiteX87" fmla="*/ 1914411 w 2081210"/>
              <a:gd name="connsiteY87" fmla="*/ 898050 h 2411933"/>
              <a:gd name="connsiteX88" fmla="*/ 1744104 w 2081210"/>
              <a:gd name="connsiteY88" fmla="*/ 1193112 h 2411933"/>
              <a:gd name="connsiteX89" fmla="*/ 1573796 w 2081210"/>
              <a:gd name="connsiteY89" fmla="*/ 898050 h 2411933"/>
              <a:gd name="connsiteX90" fmla="*/ 0 w 2081210"/>
              <a:gd name="connsiteY90" fmla="*/ 602986 h 2411933"/>
              <a:gd name="connsiteX91" fmla="*/ 337108 w 2081210"/>
              <a:gd name="connsiteY91" fmla="*/ 602986 h 2411933"/>
              <a:gd name="connsiteX92" fmla="*/ 677724 w 2081210"/>
              <a:gd name="connsiteY92" fmla="*/ 602986 h 2411933"/>
              <a:gd name="connsiteX93" fmla="*/ 507416 w 2081210"/>
              <a:gd name="connsiteY93" fmla="*/ 898049 h 2411933"/>
              <a:gd name="connsiteX94" fmla="*/ 337108 w 2081210"/>
              <a:gd name="connsiteY94" fmla="*/ 1193112 h 2411933"/>
              <a:gd name="connsiteX95" fmla="*/ 166787 w 2081210"/>
              <a:gd name="connsiteY95" fmla="*/ 898049 h 2411933"/>
              <a:gd name="connsiteX96" fmla="*/ 0 w 2081210"/>
              <a:gd name="connsiteY96" fmla="*/ 609086 h 2411933"/>
              <a:gd name="connsiteX97" fmla="*/ 699991 w 2081210"/>
              <a:gd name="connsiteY97" fmla="*/ 602986 h 2411933"/>
              <a:gd name="connsiteX98" fmla="*/ 1040605 w 2081210"/>
              <a:gd name="connsiteY98" fmla="*/ 602986 h 2411933"/>
              <a:gd name="connsiteX99" fmla="*/ 1381220 w 2081210"/>
              <a:gd name="connsiteY99" fmla="*/ 602986 h 2411933"/>
              <a:gd name="connsiteX100" fmla="*/ 1210912 w 2081210"/>
              <a:gd name="connsiteY100" fmla="*/ 898049 h 2411933"/>
              <a:gd name="connsiteX101" fmla="*/ 1040605 w 2081210"/>
              <a:gd name="connsiteY101" fmla="*/ 1193112 h 2411933"/>
              <a:gd name="connsiteX102" fmla="*/ 870298 w 2081210"/>
              <a:gd name="connsiteY102" fmla="*/ 898049 h 2411933"/>
              <a:gd name="connsiteX103" fmla="*/ 1569223 w 2081210"/>
              <a:gd name="connsiteY103" fmla="*/ 302988 h 2411933"/>
              <a:gd name="connsiteX104" fmla="*/ 2068319 w 2081210"/>
              <a:gd name="connsiteY104" fmla="*/ 590128 h 2411933"/>
              <a:gd name="connsiteX105" fmla="*/ 1744104 w 2081210"/>
              <a:gd name="connsiteY105" fmla="*/ 590128 h 2411933"/>
              <a:gd name="connsiteX106" fmla="*/ 1403489 w 2081210"/>
              <a:gd name="connsiteY106" fmla="*/ 590128 h 2411933"/>
              <a:gd name="connsiteX107" fmla="*/ 1403489 w 2081210"/>
              <a:gd name="connsiteY107" fmla="*/ 590128 h 2411933"/>
              <a:gd name="connsiteX108" fmla="*/ 1403489 w 2081210"/>
              <a:gd name="connsiteY108" fmla="*/ 590128 h 2411933"/>
              <a:gd name="connsiteX109" fmla="*/ 511994 w 2081210"/>
              <a:gd name="connsiteY109" fmla="*/ 302985 h 2411933"/>
              <a:gd name="connsiteX110" fmla="*/ 639798 w 2081210"/>
              <a:gd name="connsiteY110" fmla="*/ 524415 h 2411933"/>
              <a:gd name="connsiteX111" fmla="*/ 677726 w 2081210"/>
              <a:gd name="connsiteY111" fmla="*/ 590127 h 2411933"/>
              <a:gd name="connsiteX112" fmla="*/ 677726 w 2081210"/>
              <a:gd name="connsiteY112" fmla="*/ 590128 h 2411933"/>
              <a:gd name="connsiteX113" fmla="*/ 337113 w 2081210"/>
              <a:gd name="connsiteY113" fmla="*/ 590128 h 2411933"/>
              <a:gd name="connsiteX114" fmla="*/ 12892 w 2081210"/>
              <a:gd name="connsiteY114" fmla="*/ 590128 h 2411933"/>
              <a:gd name="connsiteX115" fmla="*/ 1061850 w 2081210"/>
              <a:gd name="connsiteY115" fmla="*/ 11086 h 2411933"/>
              <a:gd name="connsiteX116" fmla="*/ 1558077 w 2081210"/>
              <a:gd name="connsiteY116" fmla="*/ 296575 h 2411933"/>
              <a:gd name="connsiteX117" fmla="*/ 1392355 w 2081210"/>
              <a:gd name="connsiteY117" fmla="*/ 583695 h 2411933"/>
              <a:gd name="connsiteX118" fmla="*/ 1222046 w 2081210"/>
              <a:gd name="connsiteY118" fmla="*/ 288631 h 2411933"/>
              <a:gd name="connsiteX119" fmla="*/ 1019361 w 2081210"/>
              <a:gd name="connsiteY119" fmla="*/ 11086 h 2411933"/>
              <a:gd name="connsiteX120" fmla="*/ 859166 w 2081210"/>
              <a:gd name="connsiteY120" fmla="*/ 288632 h 2411933"/>
              <a:gd name="connsiteX121" fmla="*/ 688859 w 2081210"/>
              <a:gd name="connsiteY121" fmla="*/ 583695 h 2411933"/>
              <a:gd name="connsiteX122" fmla="*/ 523135 w 2081210"/>
              <a:gd name="connsiteY122" fmla="*/ 296575 h 2411933"/>
              <a:gd name="connsiteX123" fmla="*/ 1040606 w 2081210"/>
              <a:gd name="connsiteY123" fmla="*/ 0 h 2411933"/>
              <a:gd name="connsiteX124" fmla="*/ 1210912 w 2081210"/>
              <a:gd name="connsiteY124" fmla="*/ 295063 h 2411933"/>
              <a:gd name="connsiteX125" fmla="*/ 1381220 w 2081210"/>
              <a:gd name="connsiteY125" fmla="*/ 590127 h 2411933"/>
              <a:gd name="connsiteX126" fmla="*/ 1040606 w 2081210"/>
              <a:gd name="connsiteY126" fmla="*/ 590127 h 2411933"/>
              <a:gd name="connsiteX127" fmla="*/ 699995 w 2081210"/>
              <a:gd name="connsiteY127" fmla="*/ 590127 h 2411933"/>
              <a:gd name="connsiteX128" fmla="*/ 870298 w 2081210"/>
              <a:gd name="connsiteY128" fmla="*/ 295063 h 241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2081210" h="2411933">
                <a:moveTo>
                  <a:pt x="1392355" y="1828250"/>
                </a:moveTo>
                <a:lnTo>
                  <a:pt x="1558077" y="2115356"/>
                </a:lnTo>
                <a:lnTo>
                  <a:pt x="1061850" y="2400846"/>
                </a:lnTo>
                <a:lnTo>
                  <a:pt x="1222046" y="2123300"/>
                </a:lnTo>
                <a:close/>
                <a:moveTo>
                  <a:pt x="688861" y="1828250"/>
                </a:moveTo>
                <a:lnTo>
                  <a:pt x="859168" y="2123300"/>
                </a:lnTo>
                <a:lnTo>
                  <a:pt x="1019361" y="2400846"/>
                </a:lnTo>
                <a:lnTo>
                  <a:pt x="523137" y="2115359"/>
                </a:lnTo>
                <a:close/>
                <a:moveTo>
                  <a:pt x="1403489" y="1821820"/>
                </a:moveTo>
                <a:lnTo>
                  <a:pt x="1744104" y="1821820"/>
                </a:lnTo>
                <a:lnTo>
                  <a:pt x="2068291" y="1821820"/>
                </a:lnTo>
                <a:lnTo>
                  <a:pt x="1569221" y="2108945"/>
                </a:lnTo>
                <a:close/>
                <a:moveTo>
                  <a:pt x="699994" y="1821820"/>
                </a:moveTo>
                <a:lnTo>
                  <a:pt x="1040606" y="1821820"/>
                </a:lnTo>
                <a:lnTo>
                  <a:pt x="1381220" y="1821820"/>
                </a:lnTo>
                <a:lnTo>
                  <a:pt x="1210912" y="2116870"/>
                </a:lnTo>
                <a:lnTo>
                  <a:pt x="1040606" y="2411933"/>
                </a:lnTo>
                <a:lnTo>
                  <a:pt x="870298" y="2116870"/>
                </a:lnTo>
                <a:close/>
                <a:moveTo>
                  <a:pt x="12919" y="1821820"/>
                </a:moveTo>
                <a:lnTo>
                  <a:pt x="337106" y="1821820"/>
                </a:lnTo>
                <a:lnTo>
                  <a:pt x="677721" y="1821820"/>
                </a:lnTo>
                <a:lnTo>
                  <a:pt x="511988" y="2108944"/>
                </a:lnTo>
                <a:close/>
                <a:moveTo>
                  <a:pt x="1744104" y="1218833"/>
                </a:moveTo>
                <a:lnTo>
                  <a:pt x="1914411" y="1513895"/>
                </a:lnTo>
                <a:lnTo>
                  <a:pt x="2081210" y="1802878"/>
                </a:lnTo>
                <a:lnTo>
                  <a:pt x="2081210" y="1808958"/>
                </a:lnTo>
                <a:lnTo>
                  <a:pt x="1744104" y="1808958"/>
                </a:lnTo>
                <a:lnTo>
                  <a:pt x="1403489" y="1808958"/>
                </a:lnTo>
                <a:lnTo>
                  <a:pt x="1573796" y="1513895"/>
                </a:lnTo>
                <a:close/>
                <a:moveTo>
                  <a:pt x="1040606" y="1218833"/>
                </a:moveTo>
                <a:lnTo>
                  <a:pt x="1210912" y="1513895"/>
                </a:lnTo>
                <a:lnTo>
                  <a:pt x="1381220" y="1808958"/>
                </a:lnTo>
                <a:lnTo>
                  <a:pt x="1040606" y="1808958"/>
                </a:lnTo>
                <a:lnTo>
                  <a:pt x="699995" y="1808958"/>
                </a:lnTo>
                <a:lnTo>
                  <a:pt x="870298" y="1513895"/>
                </a:lnTo>
                <a:close/>
                <a:moveTo>
                  <a:pt x="337110" y="1218833"/>
                </a:moveTo>
                <a:lnTo>
                  <a:pt x="507419" y="1513895"/>
                </a:lnTo>
                <a:lnTo>
                  <a:pt x="677726" y="1808958"/>
                </a:lnTo>
                <a:lnTo>
                  <a:pt x="337110" y="1808958"/>
                </a:lnTo>
                <a:lnTo>
                  <a:pt x="0" y="1808958"/>
                </a:lnTo>
                <a:lnTo>
                  <a:pt x="0" y="1802864"/>
                </a:lnTo>
                <a:lnTo>
                  <a:pt x="166790" y="1513895"/>
                </a:lnTo>
                <a:close/>
                <a:moveTo>
                  <a:pt x="1755239" y="1212403"/>
                </a:moveTo>
                <a:lnTo>
                  <a:pt x="2081210" y="1212403"/>
                </a:lnTo>
                <a:lnTo>
                  <a:pt x="2081210" y="1777157"/>
                </a:lnTo>
                <a:lnTo>
                  <a:pt x="1925547" y="1507465"/>
                </a:lnTo>
                <a:close/>
                <a:moveTo>
                  <a:pt x="1051739" y="1212403"/>
                </a:moveTo>
                <a:lnTo>
                  <a:pt x="1392355" y="1212403"/>
                </a:lnTo>
                <a:lnTo>
                  <a:pt x="1732970" y="1212403"/>
                </a:lnTo>
                <a:lnTo>
                  <a:pt x="1562662" y="1507465"/>
                </a:lnTo>
                <a:lnTo>
                  <a:pt x="1392355" y="1802528"/>
                </a:lnTo>
                <a:lnTo>
                  <a:pt x="1222046" y="1507465"/>
                </a:lnTo>
                <a:close/>
                <a:moveTo>
                  <a:pt x="348240" y="1212403"/>
                </a:moveTo>
                <a:lnTo>
                  <a:pt x="688856" y="1212403"/>
                </a:lnTo>
                <a:lnTo>
                  <a:pt x="1029471" y="1212403"/>
                </a:lnTo>
                <a:lnTo>
                  <a:pt x="859163" y="1507465"/>
                </a:lnTo>
                <a:lnTo>
                  <a:pt x="688856" y="1802528"/>
                </a:lnTo>
                <a:lnTo>
                  <a:pt x="518548" y="1507465"/>
                </a:lnTo>
                <a:close/>
                <a:moveTo>
                  <a:pt x="0" y="1212403"/>
                </a:moveTo>
                <a:lnTo>
                  <a:pt x="325974" y="1212403"/>
                </a:lnTo>
                <a:lnTo>
                  <a:pt x="155653" y="1507465"/>
                </a:lnTo>
                <a:lnTo>
                  <a:pt x="0" y="1777139"/>
                </a:lnTo>
                <a:close/>
                <a:moveTo>
                  <a:pt x="0" y="634800"/>
                </a:moveTo>
                <a:lnTo>
                  <a:pt x="155657" y="904481"/>
                </a:lnTo>
                <a:lnTo>
                  <a:pt x="325978" y="1199542"/>
                </a:lnTo>
                <a:lnTo>
                  <a:pt x="325977" y="1199542"/>
                </a:lnTo>
                <a:lnTo>
                  <a:pt x="0" y="1199542"/>
                </a:lnTo>
                <a:close/>
                <a:moveTo>
                  <a:pt x="2081210" y="634789"/>
                </a:moveTo>
                <a:lnTo>
                  <a:pt x="2081210" y="1199542"/>
                </a:lnTo>
                <a:lnTo>
                  <a:pt x="1755239" y="1199542"/>
                </a:lnTo>
                <a:lnTo>
                  <a:pt x="1925547" y="904480"/>
                </a:lnTo>
                <a:close/>
                <a:moveTo>
                  <a:pt x="1392355" y="609418"/>
                </a:moveTo>
                <a:lnTo>
                  <a:pt x="1562662" y="904481"/>
                </a:lnTo>
                <a:lnTo>
                  <a:pt x="1732970" y="1199542"/>
                </a:lnTo>
                <a:lnTo>
                  <a:pt x="1392355" y="1199542"/>
                </a:lnTo>
                <a:lnTo>
                  <a:pt x="1051739" y="1199542"/>
                </a:lnTo>
                <a:lnTo>
                  <a:pt x="1222046" y="904481"/>
                </a:lnTo>
                <a:close/>
                <a:moveTo>
                  <a:pt x="688860" y="609417"/>
                </a:moveTo>
                <a:lnTo>
                  <a:pt x="859168" y="904480"/>
                </a:lnTo>
                <a:lnTo>
                  <a:pt x="1029472" y="1199542"/>
                </a:lnTo>
                <a:lnTo>
                  <a:pt x="688860" y="1199542"/>
                </a:lnTo>
                <a:lnTo>
                  <a:pt x="348244" y="1199542"/>
                </a:lnTo>
                <a:lnTo>
                  <a:pt x="518553" y="904480"/>
                </a:lnTo>
                <a:close/>
                <a:moveTo>
                  <a:pt x="1403489" y="602987"/>
                </a:moveTo>
                <a:lnTo>
                  <a:pt x="1744104" y="602987"/>
                </a:lnTo>
                <a:lnTo>
                  <a:pt x="2081210" y="602987"/>
                </a:lnTo>
                <a:lnTo>
                  <a:pt x="2081210" y="609068"/>
                </a:lnTo>
                <a:lnTo>
                  <a:pt x="1914411" y="898050"/>
                </a:lnTo>
                <a:lnTo>
                  <a:pt x="1744104" y="1193112"/>
                </a:lnTo>
                <a:lnTo>
                  <a:pt x="1573796" y="898050"/>
                </a:lnTo>
                <a:close/>
                <a:moveTo>
                  <a:pt x="0" y="602986"/>
                </a:moveTo>
                <a:lnTo>
                  <a:pt x="337108" y="602986"/>
                </a:lnTo>
                <a:lnTo>
                  <a:pt x="677724" y="602986"/>
                </a:lnTo>
                <a:lnTo>
                  <a:pt x="507416" y="898049"/>
                </a:lnTo>
                <a:lnTo>
                  <a:pt x="337108" y="1193112"/>
                </a:lnTo>
                <a:lnTo>
                  <a:pt x="166787" y="898049"/>
                </a:lnTo>
                <a:lnTo>
                  <a:pt x="0" y="609086"/>
                </a:lnTo>
                <a:close/>
                <a:moveTo>
                  <a:pt x="699991" y="602986"/>
                </a:moveTo>
                <a:lnTo>
                  <a:pt x="1040605" y="602986"/>
                </a:lnTo>
                <a:lnTo>
                  <a:pt x="1381220" y="602986"/>
                </a:lnTo>
                <a:lnTo>
                  <a:pt x="1210912" y="898049"/>
                </a:lnTo>
                <a:lnTo>
                  <a:pt x="1040605" y="1193112"/>
                </a:lnTo>
                <a:lnTo>
                  <a:pt x="870298" y="898049"/>
                </a:lnTo>
                <a:close/>
                <a:moveTo>
                  <a:pt x="1569223" y="302988"/>
                </a:moveTo>
                <a:lnTo>
                  <a:pt x="2068319" y="590128"/>
                </a:lnTo>
                <a:lnTo>
                  <a:pt x="1744104" y="590128"/>
                </a:lnTo>
                <a:lnTo>
                  <a:pt x="1403489" y="590128"/>
                </a:lnTo>
                <a:lnTo>
                  <a:pt x="1403489" y="590128"/>
                </a:lnTo>
                <a:lnTo>
                  <a:pt x="1403489" y="590128"/>
                </a:lnTo>
                <a:close/>
                <a:moveTo>
                  <a:pt x="511994" y="302985"/>
                </a:moveTo>
                <a:lnTo>
                  <a:pt x="639798" y="524415"/>
                </a:lnTo>
                <a:lnTo>
                  <a:pt x="677726" y="590127"/>
                </a:lnTo>
                <a:lnTo>
                  <a:pt x="677726" y="590128"/>
                </a:lnTo>
                <a:lnTo>
                  <a:pt x="337113" y="590128"/>
                </a:lnTo>
                <a:lnTo>
                  <a:pt x="12892" y="590128"/>
                </a:lnTo>
                <a:close/>
                <a:moveTo>
                  <a:pt x="1061850" y="11086"/>
                </a:moveTo>
                <a:lnTo>
                  <a:pt x="1558077" y="296575"/>
                </a:lnTo>
                <a:lnTo>
                  <a:pt x="1392355" y="583695"/>
                </a:lnTo>
                <a:lnTo>
                  <a:pt x="1222046" y="288631"/>
                </a:lnTo>
                <a:close/>
                <a:moveTo>
                  <a:pt x="1019361" y="11086"/>
                </a:moveTo>
                <a:lnTo>
                  <a:pt x="859166" y="288632"/>
                </a:lnTo>
                <a:lnTo>
                  <a:pt x="688859" y="583695"/>
                </a:lnTo>
                <a:lnTo>
                  <a:pt x="523135" y="296575"/>
                </a:lnTo>
                <a:close/>
                <a:moveTo>
                  <a:pt x="1040606" y="0"/>
                </a:moveTo>
                <a:lnTo>
                  <a:pt x="1210912" y="295063"/>
                </a:lnTo>
                <a:lnTo>
                  <a:pt x="1381220" y="590127"/>
                </a:lnTo>
                <a:lnTo>
                  <a:pt x="1040606" y="590127"/>
                </a:lnTo>
                <a:lnTo>
                  <a:pt x="699995" y="590127"/>
                </a:lnTo>
                <a:lnTo>
                  <a:pt x="870298" y="295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6D3084-4BF7-4C78-958A-14EB8A8344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3970" y="1985522"/>
            <a:ext cx="2081210" cy="2411933"/>
          </a:xfrm>
          <a:custGeom>
            <a:avLst/>
            <a:gdLst>
              <a:gd name="connsiteX0" fmla="*/ 1392354 w 2081210"/>
              <a:gd name="connsiteY0" fmla="*/ 1828250 h 2411933"/>
              <a:gd name="connsiteX1" fmla="*/ 1558077 w 2081210"/>
              <a:gd name="connsiteY1" fmla="*/ 2115356 h 2411933"/>
              <a:gd name="connsiteX2" fmla="*/ 1061850 w 2081210"/>
              <a:gd name="connsiteY2" fmla="*/ 2400846 h 2411933"/>
              <a:gd name="connsiteX3" fmla="*/ 1222046 w 2081210"/>
              <a:gd name="connsiteY3" fmla="*/ 2123300 h 2411933"/>
              <a:gd name="connsiteX4" fmla="*/ 688861 w 2081210"/>
              <a:gd name="connsiteY4" fmla="*/ 1828250 h 2411933"/>
              <a:gd name="connsiteX5" fmla="*/ 859167 w 2081210"/>
              <a:gd name="connsiteY5" fmla="*/ 2123300 h 2411933"/>
              <a:gd name="connsiteX6" fmla="*/ 1019361 w 2081210"/>
              <a:gd name="connsiteY6" fmla="*/ 2400846 h 2411933"/>
              <a:gd name="connsiteX7" fmla="*/ 523137 w 2081210"/>
              <a:gd name="connsiteY7" fmla="*/ 2115359 h 2411933"/>
              <a:gd name="connsiteX8" fmla="*/ 1403488 w 2081210"/>
              <a:gd name="connsiteY8" fmla="*/ 1821820 h 2411933"/>
              <a:gd name="connsiteX9" fmla="*/ 1744104 w 2081210"/>
              <a:gd name="connsiteY9" fmla="*/ 1821820 h 2411933"/>
              <a:gd name="connsiteX10" fmla="*/ 2068291 w 2081210"/>
              <a:gd name="connsiteY10" fmla="*/ 1821820 h 2411933"/>
              <a:gd name="connsiteX11" fmla="*/ 1569221 w 2081210"/>
              <a:gd name="connsiteY11" fmla="*/ 2108945 h 2411933"/>
              <a:gd name="connsiteX12" fmla="*/ 699994 w 2081210"/>
              <a:gd name="connsiteY12" fmla="*/ 1821820 h 2411933"/>
              <a:gd name="connsiteX13" fmla="*/ 1040606 w 2081210"/>
              <a:gd name="connsiteY13" fmla="*/ 1821820 h 2411933"/>
              <a:gd name="connsiteX14" fmla="*/ 1381220 w 2081210"/>
              <a:gd name="connsiteY14" fmla="*/ 1821820 h 2411933"/>
              <a:gd name="connsiteX15" fmla="*/ 1210912 w 2081210"/>
              <a:gd name="connsiteY15" fmla="*/ 2116870 h 2411933"/>
              <a:gd name="connsiteX16" fmla="*/ 1040606 w 2081210"/>
              <a:gd name="connsiteY16" fmla="*/ 2411933 h 2411933"/>
              <a:gd name="connsiteX17" fmla="*/ 870298 w 2081210"/>
              <a:gd name="connsiteY17" fmla="*/ 2116870 h 2411933"/>
              <a:gd name="connsiteX18" fmla="*/ 12919 w 2081210"/>
              <a:gd name="connsiteY18" fmla="*/ 1821820 h 2411933"/>
              <a:gd name="connsiteX19" fmla="*/ 337105 w 2081210"/>
              <a:gd name="connsiteY19" fmla="*/ 1821820 h 2411933"/>
              <a:gd name="connsiteX20" fmla="*/ 677721 w 2081210"/>
              <a:gd name="connsiteY20" fmla="*/ 1821820 h 2411933"/>
              <a:gd name="connsiteX21" fmla="*/ 511988 w 2081210"/>
              <a:gd name="connsiteY21" fmla="*/ 2108944 h 2411933"/>
              <a:gd name="connsiteX22" fmla="*/ 1744104 w 2081210"/>
              <a:gd name="connsiteY22" fmla="*/ 1218833 h 2411933"/>
              <a:gd name="connsiteX23" fmla="*/ 1914411 w 2081210"/>
              <a:gd name="connsiteY23" fmla="*/ 1513895 h 2411933"/>
              <a:gd name="connsiteX24" fmla="*/ 2081210 w 2081210"/>
              <a:gd name="connsiteY24" fmla="*/ 1802878 h 2411933"/>
              <a:gd name="connsiteX25" fmla="*/ 2081210 w 2081210"/>
              <a:gd name="connsiteY25" fmla="*/ 1808958 h 2411933"/>
              <a:gd name="connsiteX26" fmla="*/ 1744104 w 2081210"/>
              <a:gd name="connsiteY26" fmla="*/ 1808958 h 2411933"/>
              <a:gd name="connsiteX27" fmla="*/ 1403488 w 2081210"/>
              <a:gd name="connsiteY27" fmla="*/ 1808958 h 2411933"/>
              <a:gd name="connsiteX28" fmla="*/ 1573796 w 2081210"/>
              <a:gd name="connsiteY28" fmla="*/ 1513895 h 2411933"/>
              <a:gd name="connsiteX29" fmla="*/ 1040606 w 2081210"/>
              <a:gd name="connsiteY29" fmla="*/ 1218833 h 2411933"/>
              <a:gd name="connsiteX30" fmla="*/ 1210912 w 2081210"/>
              <a:gd name="connsiteY30" fmla="*/ 1513895 h 2411933"/>
              <a:gd name="connsiteX31" fmla="*/ 1381220 w 2081210"/>
              <a:gd name="connsiteY31" fmla="*/ 1808958 h 2411933"/>
              <a:gd name="connsiteX32" fmla="*/ 1040606 w 2081210"/>
              <a:gd name="connsiteY32" fmla="*/ 1808958 h 2411933"/>
              <a:gd name="connsiteX33" fmla="*/ 699995 w 2081210"/>
              <a:gd name="connsiteY33" fmla="*/ 1808958 h 2411933"/>
              <a:gd name="connsiteX34" fmla="*/ 870298 w 2081210"/>
              <a:gd name="connsiteY34" fmla="*/ 1513895 h 2411933"/>
              <a:gd name="connsiteX35" fmla="*/ 337109 w 2081210"/>
              <a:gd name="connsiteY35" fmla="*/ 1218833 h 2411933"/>
              <a:gd name="connsiteX36" fmla="*/ 507419 w 2081210"/>
              <a:gd name="connsiteY36" fmla="*/ 1513895 h 2411933"/>
              <a:gd name="connsiteX37" fmla="*/ 677726 w 2081210"/>
              <a:gd name="connsiteY37" fmla="*/ 1808958 h 2411933"/>
              <a:gd name="connsiteX38" fmla="*/ 337109 w 2081210"/>
              <a:gd name="connsiteY38" fmla="*/ 1808958 h 2411933"/>
              <a:gd name="connsiteX39" fmla="*/ 0 w 2081210"/>
              <a:gd name="connsiteY39" fmla="*/ 1808958 h 2411933"/>
              <a:gd name="connsiteX40" fmla="*/ 0 w 2081210"/>
              <a:gd name="connsiteY40" fmla="*/ 1802864 h 2411933"/>
              <a:gd name="connsiteX41" fmla="*/ 166790 w 2081210"/>
              <a:gd name="connsiteY41" fmla="*/ 1513895 h 2411933"/>
              <a:gd name="connsiteX42" fmla="*/ 1755239 w 2081210"/>
              <a:gd name="connsiteY42" fmla="*/ 1212403 h 2411933"/>
              <a:gd name="connsiteX43" fmla="*/ 2081210 w 2081210"/>
              <a:gd name="connsiteY43" fmla="*/ 1212403 h 2411933"/>
              <a:gd name="connsiteX44" fmla="*/ 2081210 w 2081210"/>
              <a:gd name="connsiteY44" fmla="*/ 1777157 h 2411933"/>
              <a:gd name="connsiteX45" fmla="*/ 1925546 w 2081210"/>
              <a:gd name="connsiteY45" fmla="*/ 1507465 h 2411933"/>
              <a:gd name="connsiteX46" fmla="*/ 1051739 w 2081210"/>
              <a:gd name="connsiteY46" fmla="*/ 1212403 h 2411933"/>
              <a:gd name="connsiteX47" fmla="*/ 1392354 w 2081210"/>
              <a:gd name="connsiteY47" fmla="*/ 1212403 h 2411933"/>
              <a:gd name="connsiteX48" fmla="*/ 1732970 w 2081210"/>
              <a:gd name="connsiteY48" fmla="*/ 1212403 h 2411933"/>
              <a:gd name="connsiteX49" fmla="*/ 1562662 w 2081210"/>
              <a:gd name="connsiteY49" fmla="*/ 1507465 h 2411933"/>
              <a:gd name="connsiteX50" fmla="*/ 1392354 w 2081210"/>
              <a:gd name="connsiteY50" fmla="*/ 1802528 h 2411933"/>
              <a:gd name="connsiteX51" fmla="*/ 1222046 w 2081210"/>
              <a:gd name="connsiteY51" fmla="*/ 1507465 h 2411933"/>
              <a:gd name="connsiteX52" fmla="*/ 348240 w 2081210"/>
              <a:gd name="connsiteY52" fmla="*/ 1212403 h 2411933"/>
              <a:gd name="connsiteX53" fmla="*/ 688856 w 2081210"/>
              <a:gd name="connsiteY53" fmla="*/ 1212403 h 2411933"/>
              <a:gd name="connsiteX54" fmla="*/ 1029471 w 2081210"/>
              <a:gd name="connsiteY54" fmla="*/ 1212403 h 2411933"/>
              <a:gd name="connsiteX55" fmla="*/ 859163 w 2081210"/>
              <a:gd name="connsiteY55" fmla="*/ 1507465 h 2411933"/>
              <a:gd name="connsiteX56" fmla="*/ 688856 w 2081210"/>
              <a:gd name="connsiteY56" fmla="*/ 1802528 h 2411933"/>
              <a:gd name="connsiteX57" fmla="*/ 518548 w 2081210"/>
              <a:gd name="connsiteY57" fmla="*/ 1507465 h 2411933"/>
              <a:gd name="connsiteX58" fmla="*/ 0 w 2081210"/>
              <a:gd name="connsiteY58" fmla="*/ 1212403 h 2411933"/>
              <a:gd name="connsiteX59" fmla="*/ 325974 w 2081210"/>
              <a:gd name="connsiteY59" fmla="*/ 1212403 h 2411933"/>
              <a:gd name="connsiteX60" fmla="*/ 155652 w 2081210"/>
              <a:gd name="connsiteY60" fmla="*/ 1507465 h 2411933"/>
              <a:gd name="connsiteX61" fmla="*/ 0 w 2081210"/>
              <a:gd name="connsiteY61" fmla="*/ 1777139 h 2411933"/>
              <a:gd name="connsiteX62" fmla="*/ 0 w 2081210"/>
              <a:gd name="connsiteY62" fmla="*/ 634800 h 2411933"/>
              <a:gd name="connsiteX63" fmla="*/ 155657 w 2081210"/>
              <a:gd name="connsiteY63" fmla="*/ 904481 h 2411933"/>
              <a:gd name="connsiteX64" fmla="*/ 325978 w 2081210"/>
              <a:gd name="connsiteY64" fmla="*/ 1199542 h 2411933"/>
              <a:gd name="connsiteX65" fmla="*/ 325976 w 2081210"/>
              <a:gd name="connsiteY65" fmla="*/ 1199542 h 2411933"/>
              <a:gd name="connsiteX66" fmla="*/ 0 w 2081210"/>
              <a:gd name="connsiteY66" fmla="*/ 1199542 h 2411933"/>
              <a:gd name="connsiteX67" fmla="*/ 2081210 w 2081210"/>
              <a:gd name="connsiteY67" fmla="*/ 634789 h 2411933"/>
              <a:gd name="connsiteX68" fmla="*/ 2081210 w 2081210"/>
              <a:gd name="connsiteY68" fmla="*/ 1199542 h 2411933"/>
              <a:gd name="connsiteX69" fmla="*/ 1755239 w 2081210"/>
              <a:gd name="connsiteY69" fmla="*/ 1199542 h 2411933"/>
              <a:gd name="connsiteX70" fmla="*/ 1925546 w 2081210"/>
              <a:gd name="connsiteY70" fmla="*/ 904480 h 2411933"/>
              <a:gd name="connsiteX71" fmla="*/ 1392354 w 2081210"/>
              <a:gd name="connsiteY71" fmla="*/ 609418 h 2411933"/>
              <a:gd name="connsiteX72" fmla="*/ 1562662 w 2081210"/>
              <a:gd name="connsiteY72" fmla="*/ 904481 h 2411933"/>
              <a:gd name="connsiteX73" fmla="*/ 1732970 w 2081210"/>
              <a:gd name="connsiteY73" fmla="*/ 1199542 h 2411933"/>
              <a:gd name="connsiteX74" fmla="*/ 1392354 w 2081210"/>
              <a:gd name="connsiteY74" fmla="*/ 1199542 h 2411933"/>
              <a:gd name="connsiteX75" fmla="*/ 1051739 w 2081210"/>
              <a:gd name="connsiteY75" fmla="*/ 1199542 h 2411933"/>
              <a:gd name="connsiteX76" fmla="*/ 1222046 w 2081210"/>
              <a:gd name="connsiteY76" fmla="*/ 904481 h 2411933"/>
              <a:gd name="connsiteX77" fmla="*/ 688860 w 2081210"/>
              <a:gd name="connsiteY77" fmla="*/ 609417 h 2411933"/>
              <a:gd name="connsiteX78" fmla="*/ 859167 w 2081210"/>
              <a:gd name="connsiteY78" fmla="*/ 904480 h 2411933"/>
              <a:gd name="connsiteX79" fmla="*/ 1029472 w 2081210"/>
              <a:gd name="connsiteY79" fmla="*/ 1199542 h 2411933"/>
              <a:gd name="connsiteX80" fmla="*/ 688860 w 2081210"/>
              <a:gd name="connsiteY80" fmla="*/ 1199542 h 2411933"/>
              <a:gd name="connsiteX81" fmla="*/ 348244 w 2081210"/>
              <a:gd name="connsiteY81" fmla="*/ 1199542 h 2411933"/>
              <a:gd name="connsiteX82" fmla="*/ 518553 w 2081210"/>
              <a:gd name="connsiteY82" fmla="*/ 904480 h 2411933"/>
              <a:gd name="connsiteX83" fmla="*/ 1403488 w 2081210"/>
              <a:gd name="connsiteY83" fmla="*/ 602987 h 2411933"/>
              <a:gd name="connsiteX84" fmla="*/ 1744104 w 2081210"/>
              <a:gd name="connsiteY84" fmla="*/ 602987 h 2411933"/>
              <a:gd name="connsiteX85" fmla="*/ 2081210 w 2081210"/>
              <a:gd name="connsiteY85" fmla="*/ 602987 h 2411933"/>
              <a:gd name="connsiteX86" fmla="*/ 2081210 w 2081210"/>
              <a:gd name="connsiteY86" fmla="*/ 609068 h 2411933"/>
              <a:gd name="connsiteX87" fmla="*/ 1914411 w 2081210"/>
              <a:gd name="connsiteY87" fmla="*/ 898050 h 2411933"/>
              <a:gd name="connsiteX88" fmla="*/ 1744104 w 2081210"/>
              <a:gd name="connsiteY88" fmla="*/ 1193112 h 2411933"/>
              <a:gd name="connsiteX89" fmla="*/ 1573796 w 2081210"/>
              <a:gd name="connsiteY89" fmla="*/ 898050 h 2411933"/>
              <a:gd name="connsiteX90" fmla="*/ 0 w 2081210"/>
              <a:gd name="connsiteY90" fmla="*/ 602986 h 2411933"/>
              <a:gd name="connsiteX91" fmla="*/ 337108 w 2081210"/>
              <a:gd name="connsiteY91" fmla="*/ 602986 h 2411933"/>
              <a:gd name="connsiteX92" fmla="*/ 677724 w 2081210"/>
              <a:gd name="connsiteY92" fmla="*/ 602986 h 2411933"/>
              <a:gd name="connsiteX93" fmla="*/ 507416 w 2081210"/>
              <a:gd name="connsiteY93" fmla="*/ 898049 h 2411933"/>
              <a:gd name="connsiteX94" fmla="*/ 337108 w 2081210"/>
              <a:gd name="connsiteY94" fmla="*/ 1193112 h 2411933"/>
              <a:gd name="connsiteX95" fmla="*/ 166787 w 2081210"/>
              <a:gd name="connsiteY95" fmla="*/ 898049 h 2411933"/>
              <a:gd name="connsiteX96" fmla="*/ 0 w 2081210"/>
              <a:gd name="connsiteY96" fmla="*/ 609086 h 2411933"/>
              <a:gd name="connsiteX97" fmla="*/ 699990 w 2081210"/>
              <a:gd name="connsiteY97" fmla="*/ 602986 h 2411933"/>
              <a:gd name="connsiteX98" fmla="*/ 1040605 w 2081210"/>
              <a:gd name="connsiteY98" fmla="*/ 602986 h 2411933"/>
              <a:gd name="connsiteX99" fmla="*/ 1381220 w 2081210"/>
              <a:gd name="connsiteY99" fmla="*/ 602986 h 2411933"/>
              <a:gd name="connsiteX100" fmla="*/ 1210912 w 2081210"/>
              <a:gd name="connsiteY100" fmla="*/ 898049 h 2411933"/>
              <a:gd name="connsiteX101" fmla="*/ 1040605 w 2081210"/>
              <a:gd name="connsiteY101" fmla="*/ 1193112 h 2411933"/>
              <a:gd name="connsiteX102" fmla="*/ 870298 w 2081210"/>
              <a:gd name="connsiteY102" fmla="*/ 898049 h 2411933"/>
              <a:gd name="connsiteX103" fmla="*/ 1569222 w 2081210"/>
              <a:gd name="connsiteY103" fmla="*/ 302988 h 2411933"/>
              <a:gd name="connsiteX104" fmla="*/ 2068318 w 2081210"/>
              <a:gd name="connsiteY104" fmla="*/ 590128 h 2411933"/>
              <a:gd name="connsiteX105" fmla="*/ 1744104 w 2081210"/>
              <a:gd name="connsiteY105" fmla="*/ 590128 h 2411933"/>
              <a:gd name="connsiteX106" fmla="*/ 1403488 w 2081210"/>
              <a:gd name="connsiteY106" fmla="*/ 590128 h 2411933"/>
              <a:gd name="connsiteX107" fmla="*/ 1403489 w 2081210"/>
              <a:gd name="connsiteY107" fmla="*/ 590128 h 2411933"/>
              <a:gd name="connsiteX108" fmla="*/ 1403488 w 2081210"/>
              <a:gd name="connsiteY108" fmla="*/ 590128 h 2411933"/>
              <a:gd name="connsiteX109" fmla="*/ 511993 w 2081210"/>
              <a:gd name="connsiteY109" fmla="*/ 302985 h 2411933"/>
              <a:gd name="connsiteX110" fmla="*/ 639798 w 2081210"/>
              <a:gd name="connsiteY110" fmla="*/ 524415 h 2411933"/>
              <a:gd name="connsiteX111" fmla="*/ 677726 w 2081210"/>
              <a:gd name="connsiteY111" fmla="*/ 590127 h 2411933"/>
              <a:gd name="connsiteX112" fmla="*/ 677726 w 2081210"/>
              <a:gd name="connsiteY112" fmla="*/ 590128 h 2411933"/>
              <a:gd name="connsiteX113" fmla="*/ 337113 w 2081210"/>
              <a:gd name="connsiteY113" fmla="*/ 590128 h 2411933"/>
              <a:gd name="connsiteX114" fmla="*/ 12892 w 2081210"/>
              <a:gd name="connsiteY114" fmla="*/ 590128 h 2411933"/>
              <a:gd name="connsiteX115" fmla="*/ 1061850 w 2081210"/>
              <a:gd name="connsiteY115" fmla="*/ 11086 h 2411933"/>
              <a:gd name="connsiteX116" fmla="*/ 1558077 w 2081210"/>
              <a:gd name="connsiteY116" fmla="*/ 296575 h 2411933"/>
              <a:gd name="connsiteX117" fmla="*/ 1392354 w 2081210"/>
              <a:gd name="connsiteY117" fmla="*/ 583695 h 2411933"/>
              <a:gd name="connsiteX118" fmla="*/ 1222046 w 2081210"/>
              <a:gd name="connsiteY118" fmla="*/ 288631 h 2411933"/>
              <a:gd name="connsiteX119" fmla="*/ 1019361 w 2081210"/>
              <a:gd name="connsiteY119" fmla="*/ 11086 h 2411933"/>
              <a:gd name="connsiteX120" fmla="*/ 859166 w 2081210"/>
              <a:gd name="connsiteY120" fmla="*/ 288632 h 2411933"/>
              <a:gd name="connsiteX121" fmla="*/ 688859 w 2081210"/>
              <a:gd name="connsiteY121" fmla="*/ 583695 h 2411933"/>
              <a:gd name="connsiteX122" fmla="*/ 523135 w 2081210"/>
              <a:gd name="connsiteY122" fmla="*/ 296575 h 2411933"/>
              <a:gd name="connsiteX123" fmla="*/ 1040606 w 2081210"/>
              <a:gd name="connsiteY123" fmla="*/ 0 h 2411933"/>
              <a:gd name="connsiteX124" fmla="*/ 1210912 w 2081210"/>
              <a:gd name="connsiteY124" fmla="*/ 295063 h 2411933"/>
              <a:gd name="connsiteX125" fmla="*/ 1381220 w 2081210"/>
              <a:gd name="connsiteY125" fmla="*/ 590127 h 2411933"/>
              <a:gd name="connsiteX126" fmla="*/ 1040606 w 2081210"/>
              <a:gd name="connsiteY126" fmla="*/ 590127 h 2411933"/>
              <a:gd name="connsiteX127" fmla="*/ 699995 w 2081210"/>
              <a:gd name="connsiteY127" fmla="*/ 590127 h 2411933"/>
              <a:gd name="connsiteX128" fmla="*/ 870298 w 2081210"/>
              <a:gd name="connsiteY128" fmla="*/ 295063 h 241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2081210" h="2411933">
                <a:moveTo>
                  <a:pt x="1392354" y="1828250"/>
                </a:moveTo>
                <a:lnTo>
                  <a:pt x="1558077" y="2115356"/>
                </a:lnTo>
                <a:lnTo>
                  <a:pt x="1061850" y="2400846"/>
                </a:lnTo>
                <a:lnTo>
                  <a:pt x="1222046" y="2123300"/>
                </a:lnTo>
                <a:close/>
                <a:moveTo>
                  <a:pt x="688861" y="1828250"/>
                </a:moveTo>
                <a:lnTo>
                  <a:pt x="859167" y="2123300"/>
                </a:lnTo>
                <a:lnTo>
                  <a:pt x="1019361" y="2400846"/>
                </a:lnTo>
                <a:lnTo>
                  <a:pt x="523137" y="2115359"/>
                </a:lnTo>
                <a:close/>
                <a:moveTo>
                  <a:pt x="1403488" y="1821820"/>
                </a:moveTo>
                <a:lnTo>
                  <a:pt x="1744104" y="1821820"/>
                </a:lnTo>
                <a:lnTo>
                  <a:pt x="2068291" y="1821820"/>
                </a:lnTo>
                <a:lnTo>
                  <a:pt x="1569221" y="2108945"/>
                </a:lnTo>
                <a:close/>
                <a:moveTo>
                  <a:pt x="699994" y="1821820"/>
                </a:moveTo>
                <a:lnTo>
                  <a:pt x="1040606" y="1821820"/>
                </a:lnTo>
                <a:lnTo>
                  <a:pt x="1381220" y="1821820"/>
                </a:lnTo>
                <a:lnTo>
                  <a:pt x="1210912" y="2116870"/>
                </a:lnTo>
                <a:lnTo>
                  <a:pt x="1040606" y="2411933"/>
                </a:lnTo>
                <a:lnTo>
                  <a:pt x="870298" y="2116870"/>
                </a:lnTo>
                <a:close/>
                <a:moveTo>
                  <a:pt x="12919" y="1821820"/>
                </a:moveTo>
                <a:lnTo>
                  <a:pt x="337105" y="1821820"/>
                </a:lnTo>
                <a:lnTo>
                  <a:pt x="677721" y="1821820"/>
                </a:lnTo>
                <a:lnTo>
                  <a:pt x="511988" y="2108944"/>
                </a:lnTo>
                <a:close/>
                <a:moveTo>
                  <a:pt x="1744104" y="1218833"/>
                </a:moveTo>
                <a:lnTo>
                  <a:pt x="1914411" y="1513895"/>
                </a:lnTo>
                <a:lnTo>
                  <a:pt x="2081210" y="1802878"/>
                </a:lnTo>
                <a:lnTo>
                  <a:pt x="2081210" y="1808958"/>
                </a:lnTo>
                <a:lnTo>
                  <a:pt x="1744104" y="1808958"/>
                </a:lnTo>
                <a:lnTo>
                  <a:pt x="1403488" y="1808958"/>
                </a:lnTo>
                <a:lnTo>
                  <a:pt x="1573796" y="1513895"/>
                </a:lnTo>
                <a:close/>
                <a:moveTo>
                  <a:pt x="1040606" y="1218833"/>
                </a:moveTo>
                <a:lnTo>
                  <a:pt x="1210912" y="1513895"/>
                </a:lnTo>
                <a:lnTo>
                  <a:pt x="1381220" y="1808958"/>
                </a:lnTo>
                <a:lnTo>
                  <a:pt x="1040606" y="1808958"/>
                </a:lnTo>
                <a:lnTo>
                  <a:pt x="699995" y="1808958"/>
                </a:lnTo>
                <a:lnTo>
                  <a:pt x="870298" y="1513895"/>
                </a:lnTo>
                <a:close/>
                <a:moveTo>
                  <a:pt x="337109" y="1218833"/>
                </a:moveTo>
                <a:lnTo>
                  <a:pt x="507419" y="1513895"/>
                </a:lnTo>
                <a:lnTo>
                  <a:pt x="677726" y="1808958"/>
                </a:lnTo>
                <a:lnTo>
                  <a:pt x="337109" y="1808958"/>
                </a:lnTo>
                <a:lnTo>
                  <a:pt x="0" y="1808958"/>
                </a:lnTo>
                <a:lnTo>
                  <a:pt x="0" y="1802864"/>
                </a:lnTo>
                <a:lnTo>
                  <a:pt x="166790" y="1513895"/>
                </a:lnTo>
                <a:close/>
                <a:moveTo>
                  <a:pt x="1755239" y="1212403"/>
                </a:moveTo>
                <a:lnTo>
                  <a:pt x="2081210" y="1212403"/>
                </a:lnTo>
                <a:lnTo>
                  <a:pt x="2081210" y="1777157"/>
                </a:lnTo>
                <a:lnTo>
                  <a:pt x="1925546" y="1507465"/>
                </a:lnTo>
                <a:close/>
                <a:moveTo>
                  <a:pt x="1051739" y="1212403"/>
                </a:moveTo>
                <a:lnTo>
                  <a:pt x="1392354" y="1212403"/>
                </a:lnTo>
                <a:lnTo>
                  <a:pt x="1732970" y="1212403"/>
                </a:lnTo>
                <a:lnTo>
                  <a:pt x="1562662" y="1507465"/>
                </a:lnTo>
                <a:lnTo>
                  <a:pt x="1392354" y="1802528"/>
                </a:lnTo>
                <a:lnTo>
                  <a:pt x="1222046" y="1507465"/>
                </a:lnTo>
                <a:close/>
                <a:moveTo>
                  <a:pt x="348240" y="1212403"/>
                </a:moveTo>
                <a:lnTo>
                  <a:pt x="688856" y="1212403"/>
                </a:lnTo>
                <a:lnTo>
                  <a:pt x="1029471" y="1212403"/>
                </a:lnTo>
                <a:lnTo>
                  <a:pt x="859163" y="1507465"/>
                </a:lnTo>
                <a:lnTo>
                  <a:pt x="688856" y="1802528"/>
                </a:lnTo>
                <a:lnTo>
                  <a:pt x="518548" y="1507465"/>
                </a:lnTo>
                <a:close/>
                <a:moveTo>
                  <a:pt x="0" y="1212403"/>
                </a:moveTo>
                <a:lnTo>
                  <a:pt x="325974" y="1212403"/>
                </a:lnTo>
                <a:lnTo>
                  <a:pt x="155652" y="1507465"/>
                </a:lnTo>
                <a:lnTo>
                  <a:pt x="0" y="1777139"/>
                </a:lnTo>
                <a:close/>
                <a:moveTo>
                  <a:pt x="0" y="634800"/>
                </a:moveTo>
                <a:lnTo>
                  <a:pt x="155657" y="904481"/>
                </a:lnTo>
                <a:lnTo>
                  <a:pt x="325978" y="1199542"/>
                </a:lnTo>
                <a:lnTo>
                  <a:pt x="325976" y="1199542"/>
                </a:lnTo>
                <a:lnTo>
                  <a:pt x="0" y="1199542"/>
                </a:lnTo>
                <a:close/>
                <a:moveTo>
                  <a:pt x="2081210" y="634789"/>
                </a:moveTo>
                <a:lnTo>
                  <a:pt x="2081210" y="1199542"/>
                </a:lnTo>
                <a:lnTo>
                  <a:pt x="1755239" y="1199542"/>
                </a:lnTo>
                <a:lnTo>
                  <a:pt x="1925546" y="904480"/>
                </a:lnTo>
                <a:close/>
                <a:moveTo>
                  <a:pt x="1392354" y="609418"/>
                </a:moveTo>
                <a:lnTo>
                  <a:pt x="1562662" y="904481"/>
                </a:lnTo>
                <a:lnTo>
                  <a:pt x="1732970" y="1199542"/>
                </a:lnTo>
                <a:lnTo>
                  <a:pt x="1392354" y="1199542"/>
                </a:lnTo>
                <a:lnTo>
                  <a:pt x="1051739" y="1199542"/>
                </a:lnTo>
                <a:lnTo>
                  <a:pt x="1222046" y="904481"/>
                </a:lnTo>
                <a:close/>
                <a:moveTo>
                  <a:pt x="688860" y="609417"/>
                </a:moveTo>
                <a:lnTo>
                  <a:pt x="859167" y="904480"/>
                </a:lnTo>
                <a:lnTo>
                  <a:pt x="1029472" y="1199542"/>
                </a:lnTo>
                <a:lnTo>
                  <a:pt x="688860" y="1199542"/>
                </a:lnTo>
                <a:lnTo>
                  <a:pt x="348244" y="1199542"/>
                </a:lnTo>
                <a:lnTo>
                  <a:pt x="518553" y="904480"/>
                </a:lnTo>
                <a:close/>
                <a:moveTo>
                  <a:pt x="1403488" y="602987"/>
                </a:moveTo>
                <a:lnTo>
                  <a:pt x="1744104" y="602987"/>
                </a:lnTo>
                <a:lnTo>
                  <a:pt x="2081210" y="602987"/>
                </a:lnTo>
                <a:lnTo>
                  <a:pt x="2081210" y="609068"/>
                </a:lnTo>
                <a:lnTo>
                  <a:pt x="1914411" y="898050"/>
                </a:lnTo>
                <a:lnTo>
                  <a:pt x="1744104" y="1193112"/>
                </a:lnTo>
                <a:lnTo>
                  <a:pt x="1573796" y="898050"/>
                </a:lnTo>
                <a:close/>
                <a:moveTo>
                  <a:pt x="0" y="602986"/>
                </a:moveTo>
                <a:lnTo>
                  <a:pt x="337108" y="602986"/>
                </a:lnTo>
                <a:lnTo>
                  <a:pt x="677724" y="602986"/>
                </a:lnTo>
                <a:lnTo>
                  <a:pt x="507416" y="898049"/>
                </a:lnTo>
                <a:lnTo>
                  <a:pt x="337108" y="1193112"/>
                </a:lnTo>
                <a:lnTo>
                  <a:pt x="166787" y="898049"/>
                </a:lnTo>
                <a:lnTo>
                  <a:pt x="0" y="609086"/>
                </a:lnTo>
                <a:close/>
                <a:moveTo>
                  <a:pt x="699990" y="602986"/>
                </a:moveTo>
                <a:lnTo>
                  <a:pt x="1040605" y="602986"/>
                </a:lnTo>
                <a:lnTo>
                  <a:pt x="1381220" y="602986"/>
                </a:lnTo>
                <a:lnTo>
                  <a:pt x="1210912" y="898049"/>
                </a:lnTo>
                <a:lnTo>
                  <a:pt x="1040605" y="1193112"/>
                </a:lnTo>
                <a:lnTo>
                  <a:pt x="870298" y="898049"/>
                </a:lnTo>
                <a:close/>
                <a:moveTo>
                  <a:pt x="1569222" y="302988"/>
                </a:moveTo>
                <a:lnTo>
                  <a:pt x="2068318" y="590128"/>
                </a:lnTo>
                <a:lnTo>
                  <a:pt x="1744104" y="590128"/>
                </a:lnTo>
                <a:lnTo>
                  <a:pt x="1403488" y="590128"/>
                </a:lnTo>
                <a:lnTo>
                  <a:pt x="1403489" y="590128"/>
                </a:lnTo>
                <a:lnTo>
                  <a:pt x="1403488" y="590128"/>
                </a:lnTo>
                <a:close/>
                <a:moveTo>
                  <a:pt x="511993" y="302985"/>
                </a:moveTo>
                <a:lnTo>
                  <a:pt x="639798" y="524415"/>
                </a:lnTo>
                <a:lnTo>
                  <a:pt x="677726" y="590127"/>
                </a:lnTo>
                <a:lnTo>
                  <a:pt x="677726" y="590128"/>
                </a:lnTo>
                <a:lnTo>
                  <a:pt x="337113" y="590128"/>
                </a:lnTo>
                <a:lnTo>
                  <a:pt x="12892" y="590128"/>
                </a:lnTo>
                <a:close/>
                <a:moveTo>
                  <a:pt x="1061850" y="11086"/>
                </a:moveTo>
                <a:lnTo>
                  <a:pt x="1558077" y="296575"/>
                </a:lnTo>
                <a:lnTo>
                  <a:pt x="1392354" y="583695"/>
                </a:lnTo>
                <a:lnTo>
                  <a:pt x="1222046" y="288631"/>
                </a:lnTo>
                <a:close/>
                <a:moveTo>
                  <a:pt x="1019361" y="11086"/>
                </a:moveTo>
                <a:lnTo>
                  <a:pt x="859166" y="288632"/>
                </a:lnTo>
                <a:lnTo>
                  <a:pt x="688859" y="583695"/>
                </a:lnTo>
                <a:lnTo>
                  <a:pt x="523135" y="296575"/>
                </a:lnTo>
                <a:close/>
                <a:moveTo>
                  <a:pt x="1040606" y="0"/>
                </a:moveTo>
                <a:lnTo>
                  <a:pt x="1210912" y="295063"/>
                </a:lnTo>
                <a:lnTo>
                  <a:pt x="1381220" y="590127"/>
                </a:lnTo>
                <a:lnTo>
                  <a:pt x="1040606" y="590127"/>
                </a:lnTo>
                <a:lnTo>
                  <a:pt x="699995" y="590127"/>
                </a:lnTo>
                <a:lnTo>
                  <a:pt x="870298" y="295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3A7263-BA83-40DC-A14C-33F56CCCC7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08882" y="1985522"/>
            <a:ext cx="2081210" cy="2411933"/>
          </a:xfrm>
          <a:custGeom>
            <a:avLst/>
            <a:gdLst>
              <a:gd name="connsiteX0" fmla="*/ 1392355 w 2081210"/>
              <a:gd name="connsiteY0" fmla="*/ 1828250 h 2411933"/>
              <a:gd name="connsiteX1" fmla="*/ 1558077 w 2081210"/>
              <a:gd name="connsiteY1" fmla="*/ 2115356 h 2411933"/>
              <a:gd name="connsiteX2" fmla="*/ 1061850 w 2081210"/>
              <a:gd name="connsiteY2" fmla="*/ 2400846 h 2411933"/>
              <a:gd name="connsiteX3" fmla="*/ 1222046 w 2081210"/>
              <a:gd name="connsiteY3" fmla="*/ 2123300 h 2411933"/>
              <a:gd name="connsiteX4" fmla="*/ 688861 w 2081210"/>
              <a:gd name="connsiteY4" fmla="*/ 1828250 h 2411933"/>
              <a:gd name="connsiteX5" fmla="*/ 859168 w 2081210"/>
              <a:gd name="connsiteY5" fmla="*/ 2123300 h 2411933"/>
              <a:gd name="connsiteX6" fmla="*/ 1019361 w 2081210"/>
              <a:gd name="connsiteY6" fmla="*/ 2400846 h 2411933"/>
              <a:gd name="connsiteX7" fmla="*/ 523137 w 2081210"/>
              <a:gd name="connsiteY7" fmla="*/ 2115359 h 2411933"/>
              <a:gd name="connsiteX8" fmla="*/ 1403489 w 2081210"/>
              <a:gd name="connsiteY8" fmla="*/ 1821820 h 2411933"/>
              <a:gd name="connsiteX9" fmla="*/ 1744104 w 2081210"/>
              <a:gd name="connsiteY9" fmla="*/ 1821820 h 2411933"/>
              <a:gd name="connsiteX10" fmla="*/ 2068291 w 2081210"/>
              <a:gd name="connsiteY10" fmla="*/ 1821820 h 2411933"/>
              <a:gd name="connsiteX11" fmla="*/ 1569221 w 2081210"/>
              <a:gd name="connsiteY11" fmla="*/ 2108945 h 2411933"/>
              <a:gd name="connsiteX12" fmla="*/ 699994 w 2081210"/>
              <a:gd name="connsiteY12" fmla="*/ 1821820 h 2411933"/>
              <a:gd name="connsiteX13" fmla="*/ 1040606 w 2081210"/>
              <a:gd name="connsiteY13" fmla="*/ 1821820 h 2411933"/>
              <a:gd name="connsiteX14" fmla="*/ 1381220 w 2081210"/>
              <a:gd name="connsiteY14" fmla="*/ 1821820 h 2411933"/>
              <a:gd name="connsiteX15" fmla="*/ 1210912 w 2081210"/>
              <a:gd name="connsiteY15" fmla="*/ 2116870 h 2411933"/>
              <a:gd name="connsiteX16" fmla="*/ 1040606 w 2081210"/>
              <a:gd name="connsiteY16" fmla="*/ 2411933 h 2411933"/>
              <a:gd name="connsiteX17" fmla="*/ 870298 w 2081210"/>
              <a:gd name="connsiteY17" fmla="*/ 2116870 h 2411933"/>
              <a:gd name="connsiteX18" fmla="*/ 12919 w 2081210"/>
              <a:gd name="connsiteY18" fmla="*/ 1821820 h 2411933"/>
              <a:gd name="connsiteX19" fmla="*/ 337106 w 2081210"/>
              <a:gd name="connsiteY19" fmla="*/ 1821820 h 2411933"/>
              <a:gd name="connsiteX20" fmla="*/ 677721 w 2081210"/>
              <a:gd name="connsiteY20" fmla="*/ 1821820 h 2411933"/>
              <a:gd name="connsiteX21" fmla="*/ 511988 w 2081210"/>
              <a:gd name="connsiteY21" fmla="*/ 2108944 h 2411933"/>
              <a:gd name="connsiteX22" fmla="*/ 1744104 w 2081210"/>
              <a:gd name="connsiteY22" fmla="*/ 1218833 h 2411933"/>
              <a:gd name="connsiteX23" fmla="*/ 1914411 w 2081210"/>
              <a:gd name="connsiteY23" fmla="*/ 1513895 h 2411933"/>
              <a:gd name="connsiteX24" fmla="*/ 2081210 w 2081210"/>
              <a:gd name="connsiteY24" fmla="*/ 1802878 h 2411933"/>
              <a:gd name="connsiteX25" fmla="*/ 2081210 w 2081210"/>
              <a:gd name="connsiteY25" fmla="*/ 1808958 h 2411933"/>
              <a:gd name="connsiteX26" fmla="*/ 1744104 w 2081210"/>
              <a:gd name="connsiteY26" fmla="*/ 1808958 h 2411933"/>
              <a:gd name="connsiteX27" fmla="*/ 1403489 w 2081210"/>
              <a:gd name="connsiteY27" fmla="*/ 1808958 h 2411933"/>
              <a:gd name="connsiteX28" fmla="*/ 1573796 w 2081210"/>
              <a:gd name="connsiteY28" fmla="*/ 1513895 h 2411933"/>
              <a:gd name="connsiteX29" fmla="*/ 1040606 w 2081210"/>
              <a:gd name="connsiteY29" fmla="*/ 1218833 h 2411933"/>
              <a:gd name="connsiteX30" fmla="*/ 1210912 w 2081210"/>
              <a:gd name="connsiteY30" fmla="*/ 1513895 h 2411933"/>
              <a:gd name="connsiteX31" fmla="*/ 1381220 w 2081210"/>
              <a:gd name="connsiteY31" fmla="*/ 1808958 h 2411933"/>
              <a:gd name="connsiteX32" fmla="*/ 1040606 w 2081210"/>
              <a:gd name="connsiteY32" fmla="*/ 1808958 h 2411933"/>
              <a:gd name="connsiteX33" fmla="*/ 699995 w 2081210"/>
              <a:gd name="connsiteY33" fmla="*/ 1808958 h 2411933"/>
              <a:gd name="connsiteX34" fmla="*/ 870298 w 2081210"/>
              <a:gd name="connsiteY34" fmla="*/ 1513895 h 2411933"/>
              <a:gd name="connsiteX35" fmla="*/ 337109 w 2081210"/>
              <a:gd name="connsiteY35" fmla="*/ 1218833 h 2411933"/>
              <a:gd name="connsiteX36" fmla="*/ 507419 w 2081210"/>
              <a:gd name="connsiteY36" fmla="*/ 1513895 h 2411933"/>
              <a:gd name="connsiteX37" fmla="*/ 677726 w 2081210"/>
              <a:gd name="connsiteY37" fmla="*/ 1808958 h 2411933"/>
              <a:gd name="connsiteX38" fmla="*/ 337109 w 2081210"/>
              <a:gd name="connsiteY38" fmla="*/ 1808958 h 2411933"/>
              <a:gd name="connsiteX39" fmla="*/ 0 w 2081210"/>
              <a:gd name="connsiteY39" fmla="*/ 1808958 h 2411933"/>
              <a:gd name="connsiteX40" fmla="*/ 0 w 2081210"/>
              <a:gd name="connsiteY40" fmla="*/ 1802864 h 2411933"/>
              <a:gd name="connsiteX41" fmla="*/ 166790 w 2081210"/>
              <a:gd name="connsiteY41" fmla="*/ 1513895 h 2411933"/>
              <a:gd name="connsiteX42" fmla="*/ 1755239 w 2081210"/>
              <a:gd name="connsiteY42" fmla="*/ 1212403 h 2411933"/>
              <a:gd name="connsiteX43" fmla="*/ 2081210 w 2081210"/>
              <a:gd name="connsiteY43" fmla="*/ 1212403 h 2411933"/>
              <a:gd name="connsiteX44" fmla="*/ 2081210 w 2081210"/>
              <a:gd name="connsiteY44" fmla="*/ 1777157 h 2411933"/>
              <a:gd name="connsiteX45" fmla="*/ 1925547 w 2081210"/>
              <a:gd name="connsiteY45" fmla="*/ 1507465 h 2411933"/>
              <a:gd name="connsiteX46" fmla="*/ 1051739 w 2081210"/>
              <a:gd name="connsiteY46" fmla="*/ 1212403 h 2411933"/>
              <a:gd name="connsiteX47" fmla="*/ 1392355 w 2081210"/>
              <a:gd name="connsiteY47" fmla="*/ 1212403 h 2411933"/>
              <a:gd name="connsiteX48" fmla="*/ 1732970 w 2081210"/>
              <a:gd name="connsiteY48" fmla="*/ 1212403 h 2411933"/>
              <a:gd name="connsiteX49" fmla="*/ 1562662 w 2081210"/>
              <a:gd name="connsiteY49" fmla="*/ 1507465 h 2411933"/>
              <a:gd name="connsiteX50" fmla="*/ 1392355 w 2081210"/>
              <a:gd name="connsiteY50" fmla="*/ 1802528 h 2411933"/>
              <a:gd name="connsiteX51" fmla="*/ 1222046 w 2081210"/>
              <a:gd name="connsiteY51" fmla="*/ 1507465 h 2411933"/>
              <a:gd name="connsiteX52" fmla="*/ 348240 w 2081210"/>
              <a:gd name="connsiteY52" fmla="*/ 1212403 h 2411933"/>
              <a:gd name="connsiteX53" fmla="*/ 688856 w 2081210"/>
              <a:gd name="connsiteY53" fmla="*/ 1212403 h 2411933"/>
              <a:gd name="connsiteX54" fmla="*/ 1029471 w 2081210"/>
              <a:gd name="connsiteY54" fmla="*/ 1212403 h 2411933"/>
              <a:gd name="connsiteX55" fmla="*/ 859163 w 2081210"/>
              <a:gd name="connsiteY55" fmla="*/ 1507465 h 2411933"/>
              <a:gd name="connsiteX56" fmla="*/ 688856 w 2081210"/>
              <a:gd name="connsiteY56" fmla="*/ 1802528 h 2411933"/>
              <a:gd name="connsiteX57" fmla="*/ 518548 w 2081210"/>
              <a:gd name="connsiteY57" fmla="*/ 1507465 h 2411933"/>
              <a:gd name="connsiteX58" fmla="*/ 0 w 2081210"/>
              <a:gd name="connsiteY58" fmla="*/ 1212403 h 2411933"/>
              <a:gd name="connsiteX59" fmla="*/ 325974 w 2081210"/>
              <a:gd name="connsiteY59" fmla="*/ 1212403 h 2411933"/>
              <a:gd name="connsiteX60" fmla="*/ 155653 w 2081210"/>
              <a:gd name="connsiteY60" fmla="*/ 1507465 h 2411933"/>
              <a:gd name="connsiteX61" fmla="*/ 0 w 2081210"/>
              <a:gd name="connsiteY61" fmla="*/ 1777139 h 2411933"/>
              <a:gd name="connsiteX62" fmla="*/ 0 w 2081210"/>
              <a:gd name="connsiteY62" fmla="*/ 634800 h 2411933"/>
              <a:gd name="connsiteX63" fmla="*/ 155657 w 2081210"/>
              <a:gd name="connsiteY63" fmla="*/ 904481 h 2411933"/>
              <a:gd name="connsiteX64" fmla="*/ 325978 w 2081210"/>
              <a:gd name="connsiteY64" fmla="*/ 1199542 h 2411933"/>
              <a:gd name="connsiteX65" fmla="*/ 325977 w 2081210"/>
              <a:gd name="connsiteY65" fmla="*/ 1199542 h 2411933"/>
              <a:gd name="connsiteX66" fmla="*/ 0 w 2081210"/>
              <a:gd name="connsiteY66" fmla="*/ 1199542 h 2411933"/>
              <a:gd name="connsiteX67" fmla="*/ 2081210 w 2081210"/>
              <a:gd name="connsiteY67" fmla="*/ 634789 h 2411933"/>
              <a:gd name="connsiteX68" fmla="*/ 2081210 w 2081210"/>
              <a:gd name="connsiteY68" fmla="*/ 1199542 h 2411933"/>
              <a:gd name="connsiteX69" fmla="*/ 1755239 w 2081210"/>
              <a:gd name="connsiteY69" fmla="*/ 1199542 h 2411933"/>
              <a:gd name="connsiteX70" fmla="*/ 1925547 w 2081210"/>
              <a:gd name="connsiteY70" fmla="*/ 904480 h 2411933"/>
              <a:gd name="connsiteX71" fmla="*/ 1392355 w 2081210"/>
              <a:gd name="connsiteY71" fmla="*/ 609418 h 2411933"/>
              <a:gd name="connsiteX72" fmla="*/ 1562662 w 2081210"/>
              <a:gd name="connsiteY72" fmla="*/ 904481 h 2411933"/>
              <a:gd name="connsiteX73" fmla="*/ 1732970 w 2081210"/>
              <a:gd name="connsiteY73" fmla="*/ 1199542 h 2411933"/>
              <a:gd name="connsiteX74" fmla="*/ 1392355 w 2081210"/>
              <a:gd name="connsiteY74" fmla="*/ 1199542 h 2411933"/>
              <a:gd name="connsiteX75" fmla="*/ 1051739 w 2081210"/>
              <a:gd name="connsiteY75" fmla="*/ 1199542 h 2411933"/>
              <a:gd name="connsiteX76" fmla="*/ 1222046 w 2081210"/>
              <a:gd name="connsiteY76" fmla="*/ 904481 h 2411933"/>
              <a:gd name="connsiteX77" fmla="*/ 688860 w 2081210"/>
              <a:gd name="connsiteY77" fmla="*/ 609417 h 2411933"/>
              <a:gd name="connsiteX78" fmla="*/ 859168 w 2081210"/>
              <a:gd name="connsiteY78" fmla="*/ 904480 h 2411933"/>
              <a:gd name="connsiteX79" fmla="*/ 1029472 w 2081210"/>
              <a:gd name="connsiteY79" fmla="*/ 1199542 h 2411933"/>
              <a:gd name="connsiteX80" fmla="*/ 688860 w 2081210"/>
              <a:gd name="connsiteY80" fmla="*/ 1199542 h 2411933"/>
              <a:gd name="connsiteX81" fmla="*/ 348244 w 2081210"/>
              <a:gd name="connsiteY81" fmla="*/ 1199542 h 2411933"/>
              <a:gd name="connsiteX82" fmla="*/ 518553 w 2081210"/>
              <a:gd name="connsiteY82" fmla="*/ 904480 h 2411933"/>
              <a:gd name="connsiteX83" fmla="*/ 1403489 w 2081210"/>
              <a:gd name="connsiteY83" fmla="*/ 602987 h 2411933"/>
              <a:gd name="connsiteX84" fmla="*/ 1744104 w 2081210"/>
              <a:gd name="connsiteY84" fmla="*/ 602987 h 2411933"/>
              <a:gd name="connsiteX85" fmla="*/ 2081210 w 2081210"/>
              <a:gd name="connsiteY85" fmla="*/ 602987 h 2411933"/>
              <a:gd name="connsiteX86" fmla="*/ 2081210 w 2081210"/>
              <a:gd name="connsiteY86" fmla="*/ 609068 h 2411933"/>
              <a:gd name="connsiteX87" fmla="*/ 1914411 w 2081210"/>
              <a:gd name="connsiteY87" fmla="*/ 898050 h 2411933"/>
              <a:gd name="connsiteX88" fmla="*/ 1744104 w 2081210"/>
              <a:gd name="connsiteY88" fmla="*/ 1193112 h 2411933"/>
              <a:gd name="connsiteX89" fmla="*/ 1573796 w 2081210"/>
              <a:gd name="connsiteY89" fmla="*/ 898050 h 2411933"/>
              <a:gd name="connsiteX90" fmla="*/ 0 w 2081210"/>
              <a:gd name="connsiteY90" fmla="*/ 602986 h 2411933"/>
              <a:gd name="connsiteX91" fmla="*/ 337108 w 2081210"/>
              <a:gd name="connsiteY91" fmla="*/ 602986 h 2411933"/>
              <a:gd name="connsiteX92" fmla="*/ 677724 w 2081210"/>
              <a:gd name="connsiteY92" fmla="*/ 602986 h 2411933"/>
              <a:gd name="connsiteX93" fmla="*/ 507416 w 2081210"/>
              <a:gd name="connsiteY93" fmla="*/ 898049 h 2411933"/>
              <a:gd name="connsiteX94" fmla="*/ 337108 w 2081210"/>
              <a:gd name="connsiteY94" fmla="*/ 1193112 h 2411933"/>
              <a:gd name="connsiteX95" fmla="*/ 166787 w 2081210"/>
              <a:gd name="connsiteY95" fmla="*/ 898049 h 2411933"/>
              <a:gd name="connsiteX96" fmla="*/ 0 w 2081210"/>
              <a:gd name="connsiteY96" fmla="*/ 609086 h 2411933"/>
              <a:gd name="connsiteX97" fmla="*/ 699991 w 2081210"/>
              <a:gd name="connsiteY97" fmla="*/ 602986 h 2411933"/>
              <a:gd name="connsiteX98" fmla="*/ 1040605 w 2081210"/>
              <a:gd name="connsiteY98" fmla="*/ 602986 h 2411933"/>
              <a:gd name="connsiteX99" fmla="*/ 1381220 w 2081210"/>
              <a:gd name="connsiteY99" fmla="*/ 602986 h 2411933"/>
              <a:gd name="connsiteX100" fmla="*/ 1210912 w 2081210"/>
              <a:gd name="connsiteY100" fmla="*/ 898049 h 2411933"/>
              <a:gd name="connsiteX101" fmla="*/ 1040605 w 2081210"/>
              <a:gd name="connsiteY101" fmla="*/ 1193112 h 2411933"/>
              <a:gd name="connsiteX102" fmla="*/ 870298 w 2081210"/>
              <a:gd name="connsiteY102" fmla="*/ 898049 h 2411933"/>
              <a:gd name="connsiteX103" fmla="*/ 1569223 w 2081210"/>
              <a:gd name="connsiteY103" fmla="*/ 302988 h 2411933"/>
              <a:gd name="connsiteX104" fmla="*/ 2068319 w 2081210"/>
              <a:gd name="connsiteY104" fmla="*/ 590128 h 2411933"/>
              <a:gd name="connsiteX105" fmla="*/ 1744104 w 2081210"/>
              <a:gd name="connsiteY105" fmla="*/ 590128 h 2411933"/>
              <a:gd name="connsiteX106" fmla="*/ 1403489 w 2081210"/>
              <a:gd name="connsiteY106" fmla="*/ 590128 h 2411933"/>
              <a:gd name="connsiteX107" fmla="*/ 1403489 w 2081210"/>
              <a:gd name="connsiteY107" fmla="*/ 590128 h 2411933"/>
              <a:gd name="connsiteX108" fmla="*/ 1403489 w 2081210"/>
              <a:gd name="connsiteY108" fmla="*/ 590128 h 2411933"/>
              <a:gd name="connsiteX109" fmla="*/ 511993 w 2081210"/>
              <a:gd name="connsiteY109" fmla="*/ 302985 h 2411933"/>
              <a:gd name="connsiteX110" fmla="*/ 639798 w 2081210"/>
              <a:gd name="connsiteY110" fmla="*/ 524415 h 2411933"/>
              <a:gd name="connsiteX111" fmla="*/ 677726 w 2081210"/>
              <a:gd name="connsiteY111" fmla="*/ 590127 h 2411933"/>
              <a:gd name="connsiteX112" fmla="*/ 677726 w 2081210"/>
              <a:gd name="connsiteY112" fmla="*/ 590128 h 2411933"/>
              <a:gd name="connsiteX113" fmla="*/ 337113 w 2081210"/>
              <a:gd name="connsiteY113" fmla="*/ 590128 h 2411933"/>
              <a:gd name="connsiteX114" fmla="*/ 12892 w 2081210"/>
              <a:gd name="connsiteY114" fmla="*/ 590128 h 2411933"/>
              <a:gd name="connsiteX115" fmla="*/ 1061850 w 2081210"/>
              <a:gd name="connsiteY115" fmla="*/ 11086 h 2411933"/>
              <a:gd name="connsiteX116" fmla="*/ 1558077 w 2081210"/>
              <a:gd name="connsiteY116" fmla="*/ 296575 h 2411933"/>
              <a:gd name="connsiteX117" fmla="*/ 1392355 w 2081210"/>
              <a:gd name="connsiteY117" fmla="*/ 583695 h 2411933"/>
              <a:gd name="connsiteX118" fmla="*/ 1222046 w 2081210"/>
              <a:gd name="connsiteY118" fmla="*/ 288631 h 2411933"/>
              <a:gd name="connsiteX119" fmla="*/ 1019361 w 2081210"/>
              <a:gd name="connsiteY119" fmla="*/ 11086 h 2411933"/>
              <a:gd name="connsiteX120" fmla="*/ 859166 w 2081210"/>
              <a:gd name="connsiteY120" fmla="*/ 288632 h 2411933"/>
              <a:gd name="connsiteX121" fmla="*/ 688859 w 2081210"/>
              <a:gd name="connsiteY121" fmla="*/ 583695 h 2411933"/>
              <a:gd name="connsiteX122" fmla="*/ 523135 w 2081210"/>
              <a:gd name="connsiteY122" fmla="*/ 296575 h 2411933"/>
              <a:gd name="connsiteX123" fmla="*/ 1040606 w 2081210"/>
              <a:gd name="connsiteY123" fmla="*/ 0 h 2411933"/>
              <a:gd name="connsiteX124" fmla="*/ 1210912 w 2081210"/>
              <a:gd name="connsiteY124" fmla="*/ 295063 h 2411933"/>
              <a:gd name="connsiteX125" fmla="*/ 1381220 w 2081210"/>
              <a:gd name="connsiteY125" fmla="*/ 590127 h 2411933"/>
              <a:gd name="connsiteX126" fmla="*/ 1040606 w 2081210"/>
              <a:gd name="connsiteY126" fmla="*/ 590127 h 2411933"/>
              <a:gd name="connsiteX127" fmla="*/ 699995 w 2081210"/>
              <a:gd name="connsiteY127" fmla="*/ 590127 h 2411933"/>
              <a:gd name="connsiteX128" fmla="*/ 870298 w 2081210"/>
              <a:gd name="connsiteY128" fmla="*/ 295063 h 241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2081210" h="2411933">
                <a:moveTo>
                  <a:pt x="1392355" y="1828250"/>
                </a:moveTo>
                <a:lnTo>
                  <a:pt x="1558077" y="2115356"/>
                </a:lnTo>
                <a:lnTo>
                  <a:pt x="1061850" y="2400846"/>
                </a:lnTo>
                <a:lnTo>
                  <a:pt x="1222046" y="2123300"/>
                </a:lnTo>
                <a:close/>
                <a:moveTo>
                  <a:pt x="688861" y="1828250"/>
                </a:moveTo>
                <a:lnTo>
                  <a:pt x="859168" y="2123300"/>
                </a:lnTo>
                <a:lnTo>
                  <a:pt x="1019361" y="2400846"/>
                </a:lnTo>
                <a:lnTo>
                  <a:pt x="523137" y="2115359"/>
                </a:lnTo>
                <a:close/>
                <a:moveTo>
                  <a:pt x="1403489" y="1821820"/>
                </a:moveTo>
                <a:lnTo>
                  <a:pt x="1744104" y="1821820"/>
                </a:lnTo>
                <a:lnTo>
                  <a:pt x="2068291" y="1821820"/>
                </a:lnTo>
                <a:lnTo>
                  <a:pt x="1569221" y="2108945"/>
                </a:lnTo>
                <a:close/>
                <a:moveTo>
                  <a:pt x="699994" y="1821820"/>
                </a:moveTo>
                <a:lnTo>
                  <a:pt x="1040606" y="1821820"/>
                </a:lnTo>
                <a:lnTo>
                  <a:pt x="1381220" y="1821820"/>
                </a:lnTo>
                <a:lnTo>
                  <a:pt x="1210912" y="2116870"/>
                </a:lnTo>
                <a:lnTo>
                  <a:pt x="1040606" y="2411933"/>
                </a:lnTo>
                <a:lnTo>
                  <a:pt x="870298" y="2116870"/>
                </a:lnTo>
                <a:close/>
                <a:moveTo>
                  <a:pt x="12919" y="1821820"/>
                </a:moveTo>
                <a:lnTo>
                  <a:pt x="337106" y="1821820"/>
                </a:lnTo>
                <a:lnTo>
                  <a:pt x="677721" y="1821820"/>
                </a:lnTo>
                <a:lnTo>
                  <a:pt x="511988" y="2108944"/>
                </a:lnTo>
                <a:close/>
                <a:moveTo>
                  <a:pt x="1744104" y="1218833"/>
                </a:moveTo>
                <a:lnTo>
                  <a:pt x="1914411" y="1513895"/>
                </a:lnTo>
                <a:lnTo>
                  <a:pt x="2081210" y="1802878"/>
                </a:lnTo>
                <a:lnTo>
                  <a:pt x="2081210" y="1808958"/>
                </a:lnTo>
                <a:lnTo>
                  <a:pt x="1744104" y="1808958"/>
                </a:lnTo>
                <a:lnTo>
                  <a:pt x="1403489" y="1808958"/>
                </a:lnTo>
                <a:lnTo>
                  <a:pt x="1573796" y="1513895"/>
                </a:lnTo>
                <a:close/>
                <a:moveTo>
                  <a:pt x="1040606" y="1218833"/>
                </a:moveTo>
                <a:lnTo>
                  <a:pt x="1210912" y="1513895"/>
                </a:lnTo>
                <a:lnTo>
                  <a:pt x="1381220" y="1808958"/>
                </a:lnTo>
                <a:lnTo>
                  <a:pt x="1040606" y="1808958"/>
                </a:lnTo>
                <a:lnTo>
                  <a:pt x="699995" y="1808958"/>
                </a:lnTo>
                <a:lnTo>
                  <a:pt x="870298" y="1513895"/>
                </a:lnTo>
                <a:close/>
                <a:moveTo>
                  <a:pt x="337109" y="1218833"/>
                </a:moveTo>
                <a:lnTo>
                  <a:pt x="507419" y="1513895"/>
                </a:lnTo>
                <a:lnTo>
                  <a:pt x="677726" y="1808958"/>
                </a:lnTo>
                <a:lnTo>
                  <a:pt x="337109" y="1808958"/>
                </a:lnTo>
                <a:lnTo>
                  <a:pt x="0" y="1808958"/>
                </a:lnTo>
                <a:lnTo>
                  <a:pt x="0" y="1802864"/>
                </a:lnTo>
                <a:lnTo>
                  <a:pt x="166790" y="1513895"/>
                </a:lnTo>
                <a:close/>
                <a:moveTo>
                  <a:pt x="1755239" y="1212403"/>
                </a:moveTo>
                <a:lnTo>
                  <a:pt x="2081210" y="1212403"/>
                </a:lnTo>
                <a:lnTo>
                  <a:pt x="2081210" y="1777157"/>
                </a:lnTo>
                <a:lnTo>
                  <a:pt x="1925547" y="1507465"/>
                </a:lnTo>
                <a:close/>
                <a:moveTo>
                  <a:pt x="1051739" y="1212403"/>
                </a:moveTo>
                <a:lnTo>
                  <a:pt x="1392355" y="1212403"/>
                </a:lnTo>
                <a:lnTo>
                  <a:pt x="1732970" y="1212403"/>
                </a:lnTo>
                <a:lnTo>
                  <a:pt x="1562662" y="1507465"/>
                </a:lnTo>
                <a:lnTo>
                  <a:pt x="1392355" y="1802528"/>
                </a:lnTo>
                <a:lnTo>
                  <a:pt x="1222046" y="1507465"/>
                </a:lnTo>
                <a:close/>
                <a:moveTo>
                  <a:pt x="348240" y="1212403"/>
                </a:moveTo>
                <a:lnTo>
                  <a:pt x="688856" y="1212403"/>
                </a:lnTo>
                <a:lnTo>
                  <a:pt x="1029471" y="1212403"/>
                </a:lnTo>
                <a:lnTo>
                  <a:pt x="859163" y="1507465"/>
                </a:lnTo>
                <a:lnTo>
                  <a:pt x="688856" y="1802528"/>
                </a:lnTo>
                <a:lnTo>
                  <a:pt x="518548" y="1507465"/>
                </a:lnTo>
                <a:close/>
                <a:moveTo>
                  <a:pt x="0" y="1212403"/>
                </a:moveTo>
                <a:lnTo>
                  <a:pt x="325974" y="1212403"/>
                </a:lnTo>
                <a:lnTo>
                  <a:pt x="155653" y="1507465"/>
                </a:lnTo>
                <a:lnTo>
                  <a:pt x="0" y="1777139"/>
                </a:lnTo>
                <a:close/>
                <a:moveTo>
                  <a:pt x="0" y="634800"/>
                </a:moveTo>
                <a:lnTo>
                  <a:pt x="155657" y="904481"/>
                </a:lnTo>
                <a:lnTo>
                  <a:pt x="325978" y="1199542"/>
                </a:lnTo>
                <a:lnTo>
                  <a:pt x="325977" y="1199542"/>
                </a:lnTo>
                <a:lnTo>
                  <a:pt x="0" y="1199542"/>
                </a:lnTo>
                <a:close/>
                <a:moveTo>
                  <a:pt x="2081210" y="634789"/>
                </a:moveTo>
                <a:lnTo>
                  <a:pt x="2081210" y="1199542"/>
                </a:lnTo>
                <a:lnTo>
                  <a:pt x="1755239" y="1199542"/>
                </a:lnTo>
                <a:lnTo>
                  <a:pt x="1925547" y="904480"/>
                </a:lnTo>
                <a:close/>
                <a:moveTo>
                  <a:pt x="1392355" y="609418"/>
                </a:moveTo>
                <a:lnTo>
                  <a:pt x="1562662" y="904481"/>
                </a:lnTo>
                <a:lnTo>
                  <a:pt x="1732970" y="1199542"/>
                </a:lnTo>
                <a:lnTo>
                  <a:pt x="1392355" y="1199542"/>
                </a:lnTo>
                <a:lnTo>
                  <a:pt x="1051739" y="1199542"/>
                </a:lnTo>
                <a:lnTo>
                  <a:pt x="1222046" y="904481"/>
                </a:lnTo>
                <a:close/>
                <a:moveTo>
                  <a:pt x="688860" y="609417"/>
                </a:moveTo>
                <a:lnTo>
                  <a:pt x="859168" y="904480"/>
                </a:lnTo>
                <a:lnTo>
                  <a:pt x="1029472" y="1199542"/>
                </a:lnTo>
                <a:lnTo>
                  <a:pt x="688860" y="1199542"/>
                </a:lnTo>
                <a:lnTo>
                  <a:pt x="348244" y="1199542"/>
                </a:lnTo>
                <a:lnTo>
                  <a:pt x="518553" y="904480"/>
                </a:lnTo>
                <a:close/>
                <a:moveTo>
                  <a:pt x="1403489" y="602987"/>
                </a:moveTo>
                <a:lnTo>
                  <a:pt x="1744104" y="602987"/>
                </a:lnTo>
                <a:lnTo>
                  <a:pt x="2081210" y="602987"/>
                </a:lnTo>
                <a:lnTo>
                  <a:pt x="2081210" y="609068"/>
                </a:lnTo>
                <a:lnTo>
                  <a:pt x="1914411" y="898050"/>
                </a:lnTo>
                <a:lnTo>
                  <a:pt x="1744104" y="1193112"/>
                </a:lnTo>
                <a:lnTo>
                  <a:pt x="1573796" y="898050"/>
                </a:lnTo>
                <a:close/>
                <a:moveTo>
                  <a:pt x="0" y="602986"/>
                </a:moveTo>
                <a:lnTo>
                  <a:pt x="337108" y="602986"/>
                </a:lnTo>
                <a:lnTo>
                  <a:pt x="677724" y="602986"/>
                </a:lnTo>
                <a:lnTo>
                  <a:pt x="507416" y="898049"/>
                </a:lnTo>
                <a:lnTo>
                  <a:pt x="337108" y="1193112"/>
                </a:lnTo>
                <a:lnTo>
                  <a:pt x="166787" y="898049"/>
                </a:lnTo>
                <a:lnTo>
                  <a:pt x="0" y="609086"/>
                </a:lnTo>
                <a:close/>
                <a:moveTo>
                  <a:pt x="699991" y="602986"/>
                </a:moveTo>
                <a:lnTo>
                  <a:pt x="1040605" y="602986"/>
                </a:lnTo>
                <a:lnTo>
                  <a:pt x="1381220" y="602986"/>
                </a:lnTo>
                <a:lnTo>
                  <a:pt x="1210912" y="898049"/>
                </a:lnTo>
                <a:lnTo>
                  <a:pt x="1040605" y="1193112"/>
                </a:lnTo>
                <a:lnTo>
                  <a:pt x="870298" y="898049"/>
                </a:lnTo>
                <a:close/>
                <a:moveTo>
                  <a:pt x="1569223" y="302988"/>
                </a:moveTo>
                <a:lnTo>
                  <a:pt x="2068319" y="590128"/>
                </a:lnTo>
                <a:lnTo>
                  <a:pt x="1744104" y="590128"/>
                </a:lnTo>
                <a:lnTo>
                  <a:pt x="1403489" y="590128"/>
                </a:lnTo>
                <a:lnTo>
                  <a:pt x="1403489" y="590128"/>
                </a:lnTo>
                <a:lnTo>
                  <a:pt x="1403489" y="590128"/>
                </a:lnTo>
                <a:close/>
                <a:moveTo>
                  <a:pt x="511993" y="302985"/>
                </a:moveTo>
                <a:lnTo>
                  <a:pt x="639798" y="524415"/>
                </a:lnTo>
                <a:lnTo>
                  <a:pt x="677726" y="590127"/>
                </a:lnTo>
                <a:lnTo>
                  <a:pt x="677726" y="590128"/>
                </a:lnTo>
                <a:lnTo>
                  <a:pt x="337113" y="590128"/>
                </a:lnTo>
                <a:lnTo>
                  <a:pt x="12892" y="590128"/>
                </a:lnTo>
                <a:close/>
                <a:moveTo>
                  <a:pt x="1061850" y="11086"/>
                </a:moveTo>
                <a:lnTo>
                  <a:pt x="1558077" y="296575"/>
                </a:lnTo>
                <a:lnTo>
                  <a:pt x="1392355" y="583695"/>
                </a:lnTo>
                <a:lnTo>
                  <a:pt x="1222046" y="288631"/>
                </a:lnTo>
                <a:close/>
                <a:moveTo>
                  <a:pt x="1019361" y="11086"/>
                </a:moveTo>
                <a:lnTo>
                  <a:pt x="859166" y="288632"/>
                </a:lnTo>
                <a:lnTo>
                  <a:pt x="688859" y="583695"/>
                </a:lnTo>
                <a:lnTo>
                  <a:pt x="523135" y="296575"/>
                </a:lnTo>
                <a:close/>
                <a:moveTo>
                  <a:pt x="1040606" y="0"/>
                </a:moveTo>
                <a:lnTo>
                  <a:pt x="1210912" y="295063"/>
                </a:lnTo>
                <a:lnTo>
                  <a:pt x="1381220" y="590127"/>
                </a:lnTo>
                <a:lnTo>
                  <a:pt x="1040606" y="590127"/>
                </a:lnTo>
                <a:lnTo>
                  <a:pt x="699995" y="590127"/>
                </a:lnTo>
                <a:lnTo>
                  <a:pt x="870298" y="295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46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C3CDFB-DCAA-48E8-A84A-F83BAD6A26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407" y="1985522"/>
            <a:ext cx="2800160" cy="2425647"/>
          </a:xfrm>
          <a:custGeom>
            <a:avLst/>
            <a:gdLst>
              <a:gd name="connsiteX0" fmla="*/ 2458506 w 2800160"/>
              <a:gd name="connsiteY0" fmla="*/ 1833756 h 2425647"/>
              <a:gd name="connsiteX1" fmla="*/ 2629339 w 2800160"/>
              <a:gd name="connsiteY1" fmla="*/ 2129695 h 2425647"/>
              <a:gd name="connsiteX2" fmla="*/ 2800160 w 2800160"/>
              <a:gd name="connsiteY2" fmla="*/ 2425647 h 2425647"/>
              <a:gd name="connsiteX3" fmla="*/ 2458506 w 2800160"/>
              <a:gd name="connsiteY3" fmla="*/ 2425647 h 2425647"/>
              <a:gd name="connsiteX4" fmla="*/ 2116865 w 2800160"/>
              <a:gd name="connsiteY4" fmla="*/ 2425647 h 2425647"/>
              <a:gd name="connsiteX5" fmla="*/ 2287685 w 2800160"/>
              <a:gd name="connsiteY5" fmla="*/ 2129695 h 2425647"/>
              <a:gd name="connsiteX6" fmla="*/ 1752887 w 2800160"/>
              <a:gd name="connsiteY6" fmla="*/ 1833756 h 2425647"/>
              <a:gd name="connsiteX7" fmla="*/ 1923708 w 2800160"/>
              <a:gd name="connsiteY7" fmla="*/ 2129695 h 2425647"/>
              <a:gd name="connsiteX8" fmla="*/ 2094529 w 2800160"/>
              <a:gd name="connsiteY8" fmla="*/ 2425647 h 2425647"/>
              <a:gd name="connsiteX9" fmla="*/ 1752887 w 2800160"/>
              <a:gd name="connsiteY9" fmla="*/ 2425647 h 2425647"/>
              <a:gd name="connsiteX10" fmla="*/ 1411246 w 2800160"/>
              <a:gd name="connsiteY10" fmla="*/ 2425647 h 2425647"/>
              <a:gd name="connsiteX11" fmla="*/ 1582066 w 2800160"/>
              <a:gd name="connsiteY11" fmla="*/ 2129695 h 2425647"/>
              <a:gd name="connsiteX12" fmla="*/ 1047274 w 2800160"/>
              <a:gd name="connsiteY12" fmla="*/ 1833756 h 2425647"/>
              <a:gd name="connsiteX13" fmla="*/ 1218094 w 2800160"/>
              <a:gd name="connsiteY13" fmla="*/ 2129695 h 2425647"/>
              <a:gd name="connsiteX14" fmla="*/ 1388911 w 2800160"/>
              <a:gd name="connsiteY14" fmla="*/ 2425647 h 2425647"/>
              <a:gd name="connsiteX15" fmla="*/ 1047274 w 2800160"/>
              <a:gd name="connsiteY15" fmla="*/ 2425647 h 2425647"/>
              <a:gd name="connsiteX16" fmla="*/ 705635 w 2800160"/>
              <a:gd name="connsiteY16" fmla="*/ 2425647 h 2425647"/>
              <a:gd name="connsiteX17" fmla="*/ 705633 w 2800160"/>
              <a:gd name="connsiteY17" fmla="*/ 2425647 h 2425647"/>
              <a:gd name="connsiteX18" fmla="*/ 876454 w 2800160"/>
              <a:gd name="connsiteY18" fmla="*/ 2129695 h 2425647"/>
              <a:gd name="connsiteX19" fmla="*/ 341641 w 2800160"/>
              <a:gd name="connsiteY19" fmla="*/ 1833756 h 2425647"/>
              <a:gd name="connsiteX20" fmla="*/ 512462 w 2800160"/>
              <a:gd name="connsiteY20" fmla="*/ 2129695 h 2425647"/>
              <a:gd name="connsiteX21" fmla="*/ 683295 w 2800160"/>
              <a:gd name="connsiteY21" fmla="*/ 2425647 h 2425647"/>
              <a:gd name="connsiteX22" fmla="*/ 341641 w 2800160"/>
              <a:gd name="connsiteY22" fmla="*/ 2425647 h 2425647"/>
              <a:gd name="connsiteX23" fmla="*/ 0 w 2800160"/>
              <a:gd name="connsiteY23" fmla="*/ 2425647 h 2425647"/>
              <a:gd name="connsiteX24" fmla="*/ 170821 w 2800160"/>
              <a:gd name="connsiteY24" fmla="*/ 2129695 h 2425647"/>
              <a:gd name="connsiteX25" fmla="*/ 1764055 w 2800160"/>
              <a:gd name="connsiteY25" fmla="*/ 1827307 h 2425647"/>
              <a:gd name="connsiteX26" fmla="*/ 2105696 w 2800160"/>
              <a:gd name="connsiteY26" fmla="*/ 1827307 h 2425647"/>
              <a:gd name="connsiteX27" fmla="*/ 2447338 w 2800160"/>
              <a:gd name="connsiteY27" fmla="*/ 1827307 h 2425647"/>
              <a:gd name="connsiteX28" fmla="*/ 2276516 w 2800160"/>
              <a:gd name="connsiteY28" fmla="*/ 2123246 h 2425647"/>
              <a:gd name="connsiteX29" fmla="*/ 2105696 w 2800160"/>
              <a:gd name="connsiteY29" fmla="*/ 2419198 h 2425647"/>
              <a:gd name="connsiteX30" fmla="*/ 1934875 w 2800160"/>
              <a:gd name="connsiteY30" fmla="*/ 2123246 h 2425647"/>
              <a:gd name="connsiteX31" fmla="*/ 1058441 w 2800160"/>
              <a:gd name="connsiteY31" fmla="*/ 1827307 h 2425647"/>
              <a:gd name="connsiteX32" fmla="*/ 1400079 w 2800160"/>
              <a:gd name="connsiteY32" fmla="*/ 1827307 h 2425647"/>
              <a:gd name="connsiteX33" fmla="*/ 1741719 w 2800160"/>
              <a:gd name="connsiteY33" fmla="*/ 1827307 h 2425647"/>
              <a:gd name="connsiteX34" fmla="*/ 1570898 w 2800160"/>
              <a:gd name="connsiteY34" fmla="*/ 2123246 h 2425647"/>
              <a:gd name="connsiteX35" fmla="*/ 1400079 w 2800160"/>
              <a:gd name="connsiteY35" fmla="*/ 2419198 h 2425647"/>
              <a:gd name="connsiteX36" fmla="*/ 1229258 w 2800160"/>
              <a:gd name="connsiteY36" fmla="*/ 2123246 h 2425647"/>
              <a:gd name="connsiteX37" fmla="*/ 352805 w 2800160"/>
              <a:gd name="connsiteY37" fmla="*/ 1827307 h 2425647"/>
              <a:gd name="connsiteX38" fmla="*/ 694460 w 2800160"/>
              <a:gd name="connsiteY38" fmla="*/ 1827307 h 2425647"/>
              <a:gd name="connsiteX39" fmla="*/ 1036101 w 2800160"/>
              <a:gd name="connsiteY39" fmla="*/ 1827307 h 2425647"/>
              <a:gd name="connsiteX40" fmla="*/ 865280 w 2800160"/>
              <a:gd name="connsiteY40" fmla="*/ 2123246 h 2425647"/>
              <a:gd name="connsiteX41" fmla="*/ 694460 w 2800160"/>
              <a:gd name="connsiteY41" fmla="*/ 2419198 h 2425647"/>
              <a:gd name="connsiteX42" fmla="*/ 523626 w 2800160"/>
              <a:gd name="connsiteY42" fmla="*/ 2123246 h 2425647"/>
              <a:gd name="connsiteX43" fmla="*/ 2105696 w 2800160"/>
              <a:gd name="connsiteY43" fmla="*/ 1222504 h 2425647"/>
              <a:gd name="connsiteX44" fmla="*/ 2276516 w 2800160"/>
              <a:gd name="connsiteY44" fmla="*/ 1518455 h 2425647"/>
              <a:gd name="connsiteX45" fmla="*/ 2447338 w 2800160"/>
              <a:gd name="connsiteY45" fmla="*/ 1814407 h 2425647"/>
              <a:gd name="connsiteX46" fmla="*/ 2105696 w 2800160"/>
              <a:gd name="connsiteY46" fmla="*/ 1814407 h 2425647"/>
              <a:gd name="connsiteX47" fmla="*/ 1764055 w 2800160"/>
              <a:gd name="connsiteY47" fmla="*/ 1814407 h 2425647"/>
              <a:gd name="connsiteX48" fmla="*/ 1934875 w 2800160"/>
              <a:gd name="connsiteY48" fmla="*/ 1518455 h 2425647"/>
              <a:gd name="connsiteX49" fmla="*/ 1400079 w 2800160"/>
              <a:gd name="connsiteY49" fmla="*/ 1222504 h 2425647"/>
              <a:gd name="connsiteX50" fmla="*/ 1570898 w 2800160"/>
              <a:gd name="connsiteY50" fmla="*/ 1518455 h 2425647"/>
              <a:gd name="connsiteX51" fmla="*/ 1741719 w 2800160"/>
              <a:gd name="connsiteY51" fmla="*/ 1814407 h 2425647"/>
              <a:gd name="connsiteX52" fmla="*/ 1400079 w 2800160"/>
              <a:gd name="connsiteY52" fmla="*/ 1814407 h 2425647"/>
              <a:gd name="connsiteX53" fmla="*/ 1058442 w 2800160"/>
              <a:gd name="connsiteY53" fmla="*/ 1814407 h 2425647"/>
              <a:gd name="connsiteX54" fmla="*/ 1229258 w 2800160"/>
              <a:gd name="connsiteY54" fmla="*/ 1518455 h 2425647"/>
              <a:gd name="connsiteX55" fmla="*/ 694463 w 2800160"/>
              <a:gd name="connsiteY55" fmla="*/ 1222504 h 2425647"/>
              <a:gd name="connsiteX56" fmla="*/ 865286 w 2800160"/>
              <a:gd name="connsiteY56" fmla="*/ 1518455 h 2425647"/>
              <a:gd name="connsiteX57" fmla="*/ 1036106 w 2800160"/>
              <a:gd name="connsiteY57" fmla="*/ 1814407 h 2425647"/>
              <a:gd name="connsiteX58" fmla="*/ 694463 w 2800160"/>
              <a:gd name="connsiteY58" fmla="*/ 1814407 h 2425647"/>
              <a:gd name="connsiteX59" fmla="*/ 352810 w 2800160"/>
              <a:gd name="connsiteY59" fmla="*/ 1814407 h 2425647"/>
              <a:gd name="connsiteX60" fmla="*/ 523631 w 2800160"/>
              <a:gd name="connsiteY60" fmla="*/ 1518455 h 2425647"/>
              <a:gd name="connsiteX61" fmla="*/ 1411246 w 2800160"/>
              <a:gd name="connsiteY61" fmla="*/ 1216054 h 2425647"/>
              <a:gd name="connsiteX62" fmla="*/ 1752887 w 2800160"/>
              <a:gd name="connsiteY62" fmla="*/ 1216054 h 2425647"/>
              <a:gd name="connsiteX63" fmla="*/ 2094529 w 2800160"/>
              <a:gd name="connsiteY63" fmla="*/ 1216054 h 2425647"/>
              <a:gd name="connsiteX64" fmla="*/ 1923708 w 2800160"/>
              <a:gd name="connsiteY64" fmla="*/ 1512006 h 2425647"/>
              <a:gd name="connsiteX65" fmla="*/ 1752887 w 2800160"/>
              <a:gd name="connsiteY65" fmla="*/ 1807957 h 2425647"/>
              <a:gd name="connsiteX66" fmla="*/ 1582066 w 2800160"/>
              <a:gd name="connsiteY66" fmla="*/ 1512006 h 2425647"/>
              <a:gd name="connsiteX67" fmla="*/ 705628 w 2800160"/>
              <a:gd name="connsiteY67" fmla="*/ 1216054 h 2425647"/>
              <a:gd name="connsiteX68" fmla="*/ 1047269 w 2800160"/>
              <a:gd name="connsiteY68" fmla="*/ 1216054 h 2425647"/>
              <a:gd name="connsiteX69" fmla="*/ 1388911 w 2800160"/>
              <a:gd name="connsiteY69" fmla="*/ 1216054 h 2425647"/>
              <a:gd name="connsiteX70" fmla="*/ 1218090 w 2800160"/>
              <a:gd name="connsiteY70" fmla="*/ 1512006 h 2425647"/>
              <a:gd name="connsiteX71" fmla="*/ 1047269 w 2800160"/>
              <a:gd name="connsiteY71" fmla="*/ 1807957 h 2425647"/>
              <a:gd name="connsiteX72" fmla="*/ 876449 w 2800160"/>
              <a:gd name="connsiteY72" fmla="*/ 1512006 h 2425647"/>
              <a:gd name="connsiteX73" fmla="*/ 1752887 w 2800160"/>
              <a:gd name="connsiteY73" fmla="*/ 611254 h 2425647"/>
              <a:gd name="connsiteX74" fmla="*/ 1923708 w 2800160"/>
              <a:gd name="connsiteY74" fmla="*/ 907205 h 2425647"/>
              <a:gd name="connsiteX75" fmla="*/ 2094529 w 2800160"/>
              <a:gd name="connsiteY75" fmla="*/ 1203155 h 2425647"/>
              <a:gd name="connsiteX76" fmla="*/ 1752887 w 2800160"/>
              <a:gd name="connsiteY76" fmla="*/ 1203155 h 2425647"/>
              <a:gd name="connsiteX77" fmla="*/ 1411246 w 2800160"/>
              <a:gd name="connsiteY77" fmla="*/ 1203155 h 2425647"/>
              <a:gd name="connsiteX78" fmla="*/ 1582066 w 2800160"/>
              <a:gd name="connsiteY78" fmla="*/ 907205 h 2425647"/>
              <a:gd name="connsiteX79" fmla="*/ 1047274 w 2800160"/>
              <a:gd name="connsiteY79" fmla="*/ 611253 h 2425647"/>
              <a:gd name="connsiteX80" fmla="*/ 1218094 w 2800160"/>
              <a:gd name="connsiteY80" fmla="*/ 907205 h 2425647"/>
              <a:gd name="connsiteX81" fmla="*/ 1388911 w 2800160"/>
              <a:gd name="connsiteY81" fmla="*/ 1203155 h 2425647"/>
              <a:gd name="connsiteX82" fmla="*/ 1047274 w 2800160"/>
              <a:gd name="connsiteY82" fmla="*/ 1203155 h 2425647"/>
              <a:gd name="connsiteX83" fmla="*/ 705632 w 2800160"/>
              <a:gd name="connsiteY83" fmla="*/ 1203155 h 2425647"/>
              <a:gd name="connsiteX84" fmla="*/ 876453 w 2800160"/>
              <a:gd name="connsiteY84" fmla="*/ 907205 h 2425647"/>
              <a:gd name="connsiteX85" fmla="*/ 1058438 w 2800160"/>
              <a:gd name="connsiteY85" fmla="*/ 604802 h 2425647"/>
              <a:gd name="connsiteX86" fmla="*/ 1400078 w 2800160"/>
              <a:gd name="connsiteY86" fmla="*/ 604802 h 2425647"/>
              <a:gd name="connsiteX87" fmla="*/ 1741719 w 2800160"/>
              <a:gd name="connsiteY87" fmla="*/ 604802 h 2425647"/>
              <a:gd name="connsiteX88" fmla="*/ 1570898 w 2800160"/>
              <a:gd name="connsiteY88" fmla="*/ 900754 h 2425647"/>
              <a:gd name="connsiteX89" fmla="*/ 1400078 w 2800160"/>
              <a:gd name="connsiteY89" fmla="*/ 1196706 h 2425647"/>
              <a:gd name="connsiteX90" fmla="*/ 1229258 w 2800160"/>
              <a:gd name="connsiteY90" fmla="*/ 900754 h 2425647"/>
              <a:gd name="connsiteX91" fmla="*/ 1400079 w 2800160"/>
              <a:gd name="connsiteY91" fmla="*/ 0 h 2425647"/>
              <a:gd name="connsiteX92" fmla="*/ 1570898 w 2800160"/>
              <a:gd name="connsiteY92" fmla="*/ 295952 h 2425647"/>
              <a:gd name="connsiteX93" fmla="*/ 1741719 w 2800160"/>
              <a:gd name="connsiteY93" fmla="*/ 591904 h 2425647"/>
              <a:gd name="connsiteX94" fmla="*/ 1400079 w 2800160"/>
              <a:gd name="connsiteY94" fmla="*/ 591904 h 2425647"/>
              <a:gd name="connsiteX95" fmla="*/ 1058442 w 2800160"/>
              <a:gd name="connsiteY95" fmla="*/ 591904 h 2425647"/>
              <a:gd name="connsiteX96" fmla="*/ 1229258 w 2800160"/>
              <a:gd name="connsiteY96" fmla="*/ 295952 h 24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800160" h="2425647">
                <a:moveTo>
                  <a:pt x="2458506" y="1833756"/>
                </a:moveTo>
                <a:lnTo>
                  <a:pt x="2629339" y="2129695"/>
                </a:lnTo>
                <a:lnTo>
                  <a:pt x="2800160" y="2425647"/>
                </a:lnTo>
                <a:lnTo>
                  <a:pt x="2458506" y="2425647"/>
                </a:lnTo>
                <a:lnTo>
                  <a:pt x="2116865" y="2425647"/>
                </a:lnTo>
                <a:lnTo>
                  <a:pt x="2287685" y="2129695"/>
                </a:lnTo>
                <a:close/>
                <a:moveTo>
                  <a:pt x="1752887" y="1833756"/>
                </a:moveTo>
                <a:lnTo>
                  <a:pt x="1923708" y="2129695"/>
                </a:lnTo>
                <a:lnTo>
                  <a:pt x="2094529" y="2425647"/>
                </a:lnTo>
                <a:lnTo>
                  <a:pt x="1752887" y="2425647"/>
                </a:lnTo>
                <a:lnTo>
                  <a:pt x="1411246" y="2425647"/>
                </a:lnTo>
                <a:lnTo>
                  <a:pt x="1582066" y="2129695"/>
                </a:lnTo>
                <a:close/>
                <a:moveTo>
                  <a:pt x="1047274" y="1833756"/>
                </a:moveTo>
                <a:lnTo>
                  <a:pt x="1218094" y="2129695"/>
                </a:lnTo>
                <a:lnTo>
                  <a:pt x="1388911" y="2425647"/>
                </a:lnTo>
                <a:lnTo>
                  <a:pt x="1047274" y="2425647"/>
                </a:lnTo>
                <a:lnTo>
                  <a:pt x="705635" y="2425647"/>
                </a:lnTo>
                <a:lnTo>
                  <a:pt x="705633" y="2425647"/>
                </a:lnTo>
                <a:lnTo>
                  <a:pt x="876454" y="2129695"/>
                </a:lnTo>
                <a:close/>
                <a:moveTo>
                  <a:pt x="341641" y="1833756"/>
                </a:moveTo>
                <a:lnTo>
                  <a:pt x="512462" y="2129695"/>
                </a:lnTo>
                <a:lnTo>
                  <a:pt x="683295" y="2425647"/>
                </a:lnTo>
                <a:lnTo>
                  <a:pt x="341641" y="2425647"/>
                </a:lnTo>
                <a:lnTo>
                  <a:pt x="0" y="2425647"/>
                </a:lnTo>
                <a:lnTo>
                  <a:pt x="170821" y="2129695"/>
                </a:lnTo>
                <a:close/>
                <a:moveTo>
                  <a:pt x="1764055" y="1827307"/>
                </a:moveTo>
                <a:lnTo>
                  <a:pt x="2105696" y="1827307"/>
                </a:lnTo>
                <a:lnTo>
                  <a:pt x="2447338" y="1827307"/>
                </a:lnTo>
                <a:lnTo>
                  <a:pt x="2276516" y="2123246"/>
                </a:lnTo>
                <a:lnTo>
                  <a:pt x="2105696" y="2419198"/>
                </a:lnTo>
                <a:lnTo>
                  <a:pt x="1934875" y="2123246"/>
                </a:lnTo>
                <a:close/>
                <a:moveTo>
                  <a:pt x="1058441" y="1827307"/>
                </a:moveTo>
                <a:lnTo>
                  <a:pt x="1400079" y="1827307"/>
                </a:lnTo>
                <a:lnTo>
                  <a:pt x="1741719" y="1827307"/>
                </a:lnTo>
                <a:lnTo>
                  <a:pt x="1570898" y="2123246"/>
                </a:lnTo>
                <a:lnTo>
                  <a:pt x="1400079" y="2419198"/>
                </a:lnTo>
                <a:lnTo>
                  <a:pt x="1229258" y="2123246"/>
                </a:lnTo>
                <a:close/>
                <a:moveTo>
                  <a:pt x="352805" y="1827307"/>
                </a:moveTo>
                <a:lnTo>
                  <a:pt x="694460" y="1827307"/>
                </a:lnTo>
                <a:lnTo>
                  <a:pt x="1036101" y="1827307"/>
                </a:lnTo>
                <a:lnTo>
                  <a:pt x="865280" y="2123246"/>
                </a:lnTo>
                <a:lnTo>
                  <a:pt x="694460" y="2419198"/>
                </a:lnTo>
                <a:lnTo>
                  <a:pt x="523626" y="2123246"/>
                </a:lnTo>
                <a:close/>
                <a:moveTo>
                  <a:pt x="2105696" y="1222504"/>
                </a:moveTo>
                <a:lnTo>
                  <a:pt x="2276516" y="1518455"/>
                </a:lnTo>
                <a:lnTo>
                  <a:pt x="2447338" y="1814407"/>
                </a:lnTo>
                <a:lnTo>
                  <a:pt x="2105696" y="1814407"/>
                </a:lnTo>
                <a:lnTo>
                  <a:pt x="1764055" y="1814407"/>
                </a:lnTo>
                <a:lnTo>
                  <a:pt x="1934875" y="1518455"/>
                </a:lnTo>
                <a:close/>
                <a:moveTo>
                  <a:pt x="1400079" y="1222504"/>
                </a:moveTo>
                <a:lnTo>
                  <a:pt x="1570898" y="1518455"/>
                </a:lnTo>
                <a:lnTo>
                  <a:pt x="1741719" y="1814407"/>
                </a:lnTo>
                <a:lnTo>
                  <a:pt x="1400079" y="1814407"/>
                </a:lnTo>
                <a:lnTo>
                  <a:pt x="1058442" y="1814407"/>
                </a:lnTo>
                <a:lnTo>
                  <a:pt x="1229258" y="1518455"/>
                </a:lnTo>
                <a:close/>
                <a:moveTo>
                  <a:pt x="694463" y="1222504"/>
                </a:moveTo>
                <a:lnTo>
                  <a:pt x="865286" y="1518455"/>
                </a:lnTo>
                <a:lnTo>
                  <a:pt x="1036106" y="1814407"/>
                </a:lnTo>
                <a:lnTo>
                  <a:pt x="694463" y="1814407"/>
                </a:lnTo>
                <a:lnTo>
                  <a:pt x="352810" y="1814407"/>
                </a:lnTo>
                <a:lnTo>
                  <a:pt x="523631" y="1518455"/>
                </a:lnTo>
                <a:close/>
                <a:moveTo>
                  <a:pt x="1411246" y="1216054"/>
                </a:moveTo>
                <a:lnTo>
                  <a:pt x="1752887" y="1216054"/>
                </a:lnTo>
                <a:lnTo>
                  <a:pt x="2094529" y="1216054"/>
                </a:lnTo>
                <a:lnTo>
                  <a:pt x="1923708" y="1512006"/>
                </a:lnTo>
                <a:lnTo>
                  <a:pt x="1752887" y="1807957"/>
                </a:lnTo>
                <a:lnTo>
                  <a:pt x="1582066" y="1512006"/>
                </a:lnTo>
                <a:close/>
                <a:moveTo>
                  <a:pt x="705628" y="1216054"/>
                </a:moveTo>
                <a:lnTo>
                  <a:pt x="1047269" y="1216054"/>
                </a:lnTo>
                <a:lnTo>
                  <a:pt x="1388911" y="1216054"/>
                </a:lnTo>
                <a:lnTo>
                  <a:pt x="1218090" y="1512006"/>
                </a:lnTo>
                <a:lnTo>
                  <a:pt x="1047269" y="1807957"/>
                </a:lnTo>
                <a:lnTo>
                  <a:pt x="876449" y="1512006"/>
                </a:lnTo>
                <a:close/>
                <a:moveTo>
                  <a:pt x="1752887" y="611254"/>
                </a:moveTo>
                <a:lnTo>
                  <a:pt x="1923708" y="907205"/>
                </a:lnTo>
                <a:lnTo>
                  <a:pt x="2094529" y="1203155"/>
                </a:lnTo>
                <a:lnTo>
                  <a:pt x="1752887" y="1203155"/>
                </a:lnTo>
                <a:lnTo>
                  <a:pt x="1411246" y="1203155"/>
                </a:lnTo>
                <a:lnTo>
                  <a:pt x="1582066" y="907205"/>
                </a:lnTo>
                <a:close/>
                <a:moveTo>
                  <a:pt x="1047274" y="611253"/>
                </a:moveTo>
                <a:lnTo>
                  <a:pt x="1218094" y="907205"/>
                </a:lnTo>
                <a:lnTo>
                  <a:pt x="1388911" y="1203155"/>
                </a:lnTo>
                <a:lnTo>
                  <a:pt x="1047274" y="1203155"/>
                </a:lnTo>
                <a:lnTo>
                  <a:pt x="705632" y="1203155"/>
                </a:lnTo>
                <a:lnTo>
                  <a:pt x="876453" y="907205"/>
                </a:lnTo>
                <a:close/>
                <a:moveTo>
                  <a:pt x="1058438" y="604802"/>
                </a:moveTo>
                <a:lnTo>
                  <a:pt x="1400078" y="604802"/>
                </a:lnTo>
                <a:lnTo>
                  <a:pt x="1741719" y="604802"/>
                </a:lnTo>
                <a:lnTo>
                  <a:pt x="1570898" y="900754"/>
                </a:lnTo>
                <a:lnTo>
                  <a:pt x="1400078" y="1196706"/>
                </a:lnTo>
                <a:lnTo>
                  <a:pt x="1229258" y="900754"/>
                </a:lnTo>
                <a:close/>
                <a:moveTo>
                  <a:pt x="1400079" y="0"/>
                </a:moveTo>
                <a:lnTo>
                  <a:pt x="1570898" y="295952"/>
                </a:lnTo>
                <a:lnTo>
                  <a:pt x="1741719" y="591904"/>
                </a:lnTo>
                <a:lnTo>
                  <a:pt x="1400079" y="591904"/>
                </a:lnTo>
                <a:lnTo>
                  <a:pt x="1058442" y="591904"/>
                </a:lnTo>
                <a:lnTo>
                  <a:pt x="1229258" y="2959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F15EB85-65FF-49D5-B725-F39BA5E215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5920" y="1985522"/>
            <a:ext cx="2800160" cy="2425647"/>
          </a:xfrm>
          <a:custGeom>
            <a:avLst/>
            <a:gdLst>
              <a:gd name="connsiteX0" fmla="*/ 2458506 w 2800160"/>
              <a:gd name="connsiteY0" fmla="*/ 1833756 h 2425647"/>
              <a:gd name="connsiteX1" fmla="*/ 2629339 w 2800160"/>
              <a:gd name="connsiteY1" fmla="*/ 2129695 h 2425647"/>
              <a:gd name="connsiteX2" fmla="*/ 2800160 w 2800160"/>
              <a:gd name="connsiteY2" fmla="*/ 2425647 h 2425647"/>
              <a:gd name="connsiteX3" fmla="*/ 2458506 w 2800160"/>
              <a:gd name="connsiteY3" fmla="*/ 2425647 h 2425647"/>
              <a:gd name="connsiteX4" fmla="*/ 2116865 w 2800160"/>
              <a:gd name="connsiteY4" fmla="*/ 2425647 h 2425647"/>
              <a:gd name="connsiteX5" fmla="*/ 2287685 w 2800160"/>
              <a:gd name="connsiteY5" fmla="*/ 2129695 h 2425647"/>
              <a:gd name="connsiteX6" fmla="*/ 1752887 w 2800160"/>
              <a:gd name="connsiteY6" fmla="*/ 1833756 h 2425647"/>
              <a:gd name="connsiteX7" fmla="*/ 1923708 w 2800160"/>
              <a:gd name="connsiteY7" fmla="*/ 2129695 h 2425647"/>
              <a:gd name="connsiteX8" fmla="*/ 2094529 w 2800160"/>
              <a:gd name="connsiteY8" fmla="*/ 2425647 h 2425647"/>
              <a:gd name="connsiteX9" fmla="*/ 1752887 w 2800160"/>
              <a:gd name="connsiteY9" fmla="*/ 2425647 h 2425647"/>
              <a:gd name="connsiteX10" fmla="*/ 1411246 w 2800160"/>
              <a:gd name="connsiteY10" fmla="*/ 2425647 h 2425647"/>
              <a:gd name="connsiteX11" fmla="*/ 1582066 w 2800160"/>
              <a:gd name="connsiteY11" fmla="*/ 2129695 h 2425647"/>
              <a:gd name="connsiteX12" fmla="*/ 1047275 w 2800160"/>
              <a:gd name="connsiteY12" fmla="*/ 1833756 h 2425647"/>
              <a:gd name="connsiteX13" fmla="*/ 1218094 w 2800160"/>
              <a:gd name="connsiteY13" fmla="*/ 2129695 h 2425647"/>
              <a:gd name="connsiteX14" fmla="*/ 1388911 w 2800160"/>
              <a:gd name="connsiteY14" fmla="*/ 2425647 h 2425647"/>
              <a:gd name="connsiteX15" fmla="*/ 1047275 w 2800160"/>
              <a:gd name="connsiteY15" fmla="*/ 2425647 h 2425647"/>
              <a:gd name="connsiteX16" fmla="*/ 705635 w 2800160"/>
              <a:gd name="connsiteY16" fmla="*/ 2425647 h 2425647"/>
              <a:gd name="connsiteX17" fmla="*/ 705634 w 2800160"/>
              <a:gd name="connsiteY17" fmla="*/ 2425647 h 2425647"/>
              <a:gd name="connsiteX18" fmla="*/ 876454 w 2800160"/>
              <a:gd name="connsiteY18" fmla="*/ 2129695 h 2425647"/>
              <a:gd name="connsiteX19" fmla="*/ 341641 w 2800160"/>
              <a:gd name="connsiteY19" fmla="*/ 1833756 h 2425647"/>
              <a:gd name="connsiteX20" fmla="*/ 512462 w 2800160"/>
              <a:gd name="connsiteY20" fmla="*/ 2129695 h 2425647"/>
              <a:gd name="connsiteX21" fmla="*/ 683295 w 2800160"/>
              <a:gd name="connsiteY21" fmla="*/ 2425647 h 2425647"/>
              <a:gd name="connsiteX22" fmla="*/ 341641 w 2800160"/>
              <a:gd name="connsiteY22" fmla="*/ 2425647 h 2425647"/>
              <a:gd name="connsiteX23" fmla="*/ 0 w 2800160"/>
              <a:gd name="connsiteY23" fmla="*/ 2425647 h 2425647"/>
              <a:gd name="connsiteX24" fmla="*/ 170821 w 2800160"/>
              <a:gd name="connsiteY24" fmla="*/ 2129695 h 2425647"/>
              <a:gd name="connsiteX25" fmla="*/ 1764055 w 2800160"/>
              <a:gd name="connsiteY25" fmla="*/ 1827307 h 2425647"/>
              <a:gd name="connsiteX26" fmla="*/ 2105696 w 2800160"/>
              <a:gd name="connsiteY26" fmla="*/ 1827307 h 2425647"/>
              <a:gd name="connsiteX27" fmla="*/ 2447338 w 2800160"/>
              <a:gd name="connsiteY27" fmla="*/ 1827307 h 2425647"/>
              <a:gd name="connsiteX28" fmla="*/ 2276516 w 2800160"/>
              <a:gd name="connsiteY28" fmla="*/ 2123246 h 2425647"/>
              <a:gd name="connsiteX29" fmla="*/ 2105696 w 2800160"/>
              <a:gd name="connsiteY29" fmla="*/ 2419198 h 2425647"/>
              <a:gd name="connsiteX30" fmla="*/ 1934875 w 2800160"/>
              <a:gd name="connsiteY30" fmla="*/ 2123246 h 2425647"/>
              <a:gd name="connsiteX31" fmla="*/ 1058441 w 2800160"/>
              <a:gd name="connsiteY31" fmla="*/ 1827307 h 2425647"/>
              <a:gd name="connsiteX32" fmla="*/ 1400079 w 2800160"/>
              <a:gd name="connsiteY32" fmla="*/ 1827307 h 2425647"/>
              <a:gd name="connsiteX33" fmla="*/ 1741719 w 2800160"/>
              <a:gd name="connsiteY33" fmla="*/ 1827307 h 2425647"/>
              <a:gd name="connsiteX34" fmla="*/ 1570898 w 2800160"/>
              <a:gd name="connsiteY34" fmla="*/ 2123246 h 2425647"/>
              <a:gd name="connsiteX35" fmla="*/ 1400079 w 2800160"/>
              <a:gd name="connsiteY35" fmla="*/ 2419198 h 2425647"/>
              <a:gd name="connsiteX36" fmla="*/ 1229258 w 2800160"/>
              <a:gd name="connsiteY36" fmla="*/ 2123246 h 2425647"/>
              <a:gd name="connsiteX37" fmla="*/ 352805 w 2800160"/>
              <a:gd name="connsiteY37" fmla="*/ 1827307 h 2425647"/>
              <a:gd name="connsiteX38" fmla="*/ 694460 w 2800160"/>
              <a:gd name="connsiteY38" fmla="*/ 1827307 h 2425647"/>
              <a:gd name="connsiteX39" fmla="*/ 1036101 w 2800160"/>
              <a:gd name="connsiteY39" fmla="*/ 1827307 h 2425647"/>
              <a:gd name="connsiteX40" fmla="*/ 865280 w 2800160"/>
              <a:gd name="connsiteY40" fmla="*/ 2123246 h 2425647"/>
              <a:gd name="connsiteX41" fmla="*/ 694460 w 2800160"/>
              <a:gd name="connsiteY41" fmla="*/ 2419198 h 2425647"/>
              <a:gd name="connsiteX42" fmla="*/ 523626 w 2800160"/>
              <a:gd name="connsiteY42" fmla="*/ 2123246 h 2425647"/>
              <a:gd name="connsiteX43" fmla="*/ 2105696 w 2800160"/>
              <a:gd name="connsiteY43" fmla="*/ 1222504 h 2425647"/>
              <a:gd name="connsiteX44" fmla="*/ 2276516 w 2800160"/>
              <a:gd name="connsiteY44" fmla="*/ 1518455 h 2425647"/>
              <a:gd name="connsiteX45" fmla="*/ 2447338 w 2800160"/>
              <a:gd name="connsiteY45" fmla="*/ 1814407 h 2425647"/>
              <a:gd name="connsiteX46" fmla="*/ 2105696 w 2800160"/>
              <a:gd name="connsiteY46" fmla="*/ 1814407 h 2425647"/>
              <a:gd name="connsiteX47" fmla="*/ 1764055 w 2800160"/>
              <a:gd name="connsiteY47" fmla="*/ 1814407 h 2425647"/>
              <a:gd name="connsiteX48" fmla="*/ 1934875 w 2800160"/>
              <a:gd name="connsiteY48" fmla="*/ 1518455 h 2425647"/>
              <a:gd name="connsiteX49" fmla="*/ 1400079 w 2800160"/>
              <a:gd name="connsiteY49" fmla="*/ 1222504 h 2425647"/>
              <a:gd name="connsiteX50" fmla="*/ 1570898 w 2800160"/>
              <a:gd name="connsiteY50" fmla="*/ 1518455 h 2425647"/>
              <a:gd name="connsiteX51" fmla="*/ 1741719 w 2800160"/>
              <a:gd name="connsiteY51" fmla="*/ 1814407 h 2425647"/>
              <a:gd name="connsiteX52" fmla="*/ 1400079 w 2800160"/>
              <a:gd name="connsiteY52" fmla="*/ 1814407 h 2425647"/>
              <a:gd name="connsiteX53" fmla="*/ 1058442 w 2800160"/>
              <a:gd name="connsiteY53" fmla="*/ 1814407 h 2425647"/>
              <a:gd name="connsiteX54" fmla="*/ 1229258 w 2800160"/>
              <a:gd name="connsiteY54" fmla="*/ 1518455 h 2425647"/>
              <a:gd name="connsiteX55" fmla="*/ 694464 w 2800160"/>
              <a:gd name="connsiteY55" fmla="*/ 1222504 h 2425647"/>
              <a:gd name="connsiteX56" fmla="*/ 865286 w 2800160"/>
              <a:gd name="connsiteY56" fmla="*/ 1518455 h 2425647"/>
              <a:gd name="connsiteX57" fmla="*/ 1036106 w 2800160"/>
              <a:gd name="connsiteY57" fmla="*/ 1814407 h 2425647"/>
              <a:gd name="connsiteX58" fmla="*/ 694464 w 2800160"/>
              <a:gd name="connsiteY58" fmla="*/ 1814407 h 2425647"/>
              <a:gd name="connsiteX59" fmla="*/ 352811 w 2800160"/>
              <a:gd name="connsiteY59" fmla="*/ 1814407 h 2425647"/>
              <a:gd name="connsiteX60" fmla="*/ 523631 w 2800160"/>
              <a:gd name="connsiteY60" fmla="*/ 1518455 h 2425647"/>
              <a:gd name="connsiteX61" fmla="*/ 1411246 w 2800160"/>
              <a:gd name="connsiteY61" fmla="*/ 1216054 h 2425647"/>
              <a:gd name="connsiteX62" fmla="*/ 1752887 w 2800160"/>
              <a:gd name="connsiteY62" fmla="*/ 1216054 h 2425647"/>
              <a:gd name="connsiteX63" fmla="*/ 2094529 w 2800160"/>
              <a:gd name="connsiteY63" fmla="*/ 1216054 h 2425647"/>
              <a:gd name="connsiteX64" fmla="*/ 1923708 w 2800160"/>
              <a:gd name="connsiteY64" fmla="*/ 1512006 h 2425647"/>
              <a:gd name="connsiteX65" fmla="*/ 1752887 w 2800160"/>
              <a:gd name="connsiteY65" fmla="*/ 1807957 h 2425647"/>
              <a:gd name="connsiteX66" fmla="*/ 1582066 w 2800160"/>
              <a:gd name="connsiteY66" fmla="*/ 1512006 h 2425647"/>
              <a:gd name="connsiteX67" fmla="*/ 705628 w 2800160"/>
              <a:gd name="connsiteY67" fmla="*/ 1216054 h 2425647"/>
              <a:gd name="connsiteX68" fmla="*/ 1047269 w 2800160"/>
              <a:gd name="connsiteY68" fmla="*/ 1216054 h 2425647"/>
              <a:gd name="connsiteX69" fmla="*/ 1388911 w 2800160"/>
              <a:gd name="connsiteY69" fmla="*/ 1216054 h 2425647"/>
              <a:gd name="connsiteX70" fmla="*/ 1218090 w 2800160"/>
              <a:gd name="connsiteY70" fmla="*/ 1512006 h 2425647"/>
              <a:gd name="connsiteX71" fmla="*/ 1047269 w 2800160"/>
              <a:gd name="connsiteY71" fmla="*/ 1807957 h 2425647"/>
              <a:gd name="connsiteX72" fmla="*/ 876449 w 2800160"/>
              <a:gd name="connsiteY72" fmla="*/ 1512006 h 2425647"/>
              <a:gd name="connsiteX73" fmla="*/ 1752887 w 2800160"/>
              <a:gd name="connsiteY73" fmla="*/ 611254 h 2425647"/>
              <a:gd name="connsiteX74" fmla="*/ 1923708 w 2800160"/>
              <a:gd name="connsiteY74" fmla="*/ 907205 h 2425647"/>
              <a:gd name="connsiteX75" fmla="*/ 2094529 w 2800160"/>
              <a:gd name="connsiteY75" fmla="*/ 1203155 h 2425647"/>
              <a:gd name="connsiteX76" fmla="*/ 1752887 w 2800160"/>
              <a:gd name="connsiteY76" fmla="*/ 1203155 h 2425647"/>
              <a:gd name="connsiteX77" fmla="*/ 1411246 w 2800160"/>
              <a:gd name="connsiteY77" fmla="*/ 1203155 h 2425647"/>
              <a:gd name="connsiteX78" fmla="*/ 1582066 w 2800160"/>
              <a:gd name="connsiteY78" fmla="*/ 907205 h 2425647"/>
              <a:gd name="connsiteX79" fmla="*/ 1047274 w 2800160"/>
              <a:gd name="connsiteY79" fmla="*/ 611253 h 2425647"/>
              <a:gd name="connsiteX80" fmla="*/ 1218094 w 2800160"/>
              <a:gd name="connsiteY80" fmla="*/ 907205 h 2425647"/>
              <a:gd name="connsiteX81" fmla="*/ 1388911 w 2800160"/>
              <a:gd name="connsiteY81" fmla="*/ 1203155 h 2425647"/>
              <a:gd name="connsiteX82" fmla="*/ 1047274 w 2800160"/>
              <a:gd name="connsiteY82" fmla="*/ 1203155 h 2425647"/>
              <a:gd name="connsiteX83" fmla="*/ 705632 w 2800160"/>
              <a:gd name="connsiteY83" fmla="*/ 1203155 h 2425647"/>
              <a:gd name="connsiteX84" fmla="*/ 876454 w 2800160"/>
              <a:gd name="connsiteY84" fmla="*/ 907205 h 2425647"/>
              <a:gd name="connsiteX85" fmla="*/ 1058438 w 2800160"/>
              <a:gd name="connsiteY85" fmla="*/ 604802 h 2425647"/>
              <a:gd name="connsiteX86" fmla="*/ 1400078 w 2800160"/>
              <a:gd name="connsiteY86" fmla="*/ 604802 h 2425647"/>
              <a:gd name="connsiteX87" fmla="*/ 1741719 w 2800160"/>
              <a:gd name="connsiteY87" fmla="*/ 604802 h 2425647"/>
              <a:gd name="connsiteX88" fmla="*/ 1570898 w 2800160"/>
              <a:gd name="connsiteY88" fmla="*/ 900754 h 2425647"/>
              <a:gd name="connsiteX89" fmla="*/ 1400078 w 2800160"/>
              <a:gd name="connsiteY89" fmla="*/ 1196706 h 2425647"/>
              <a:gd name="connsiteX90" fmla="*/ 1229258 w 2800160"/>
              <a:gd name="connsiteY90" fmla="*/ 900754 h 2425647"/>
              <a:gd name="connsiteX91" fmla="*/ 1400079 w 2800160"/>
              <a:gd name="connsiteY91" fmla="*/ 0 h 2425647"/>
              <a:gd name="connsiteX92" fmla="*/ 1570898 w 2800160"/>
              <a:gd name="connsiteY92" fmla="*/ 295952 h 2425647"/>
              <a:gd name="connsiteX93" fmla="*/ 1741719 w 2800160"/>
              <a:gd name="connsiteY93" fmla="*/ 591904 h 2425647"/>
              <a:gd name="connsiteX94" fmla="*/ 1400079 w 2800160"/>
              <a:gd name="connsiteY94" fmla="*/ 591904 h 2425647"/>
              <a:gd name="connsiteX95" fmla="*/ 1058442 w 2800160"/>
              <a:gd name="connsiteY95" fmla="*/ 591904 h 2425647"/>
              <a:gd name="connsiteX96" fmla="*/ 1229258 w 2800160"/>
              <a:gd name="connsiteY96" fmla="*/ 295952 h 24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800160" h="2425647">
                <a:moveTo>
                  <a:pt x="2458506" y="1833756"/>
                </a:moveTo>
                <a:lnTo>
                  <a:pt x="2629339" y="2129695"/>
                </a:lnTo>
                <a:lnTo>
                  <a:pt x="2800160" y="2425647"/>
                </a:lnTo>
                <a:lnTo>
                  <a:pt x="2458506" y="2425647"/>
                </a:lnTo>
                <a:lnTo>
                  <a:pt x="2116865" y="2425647"/>
                </a:lnTo>
                <a:lnTo>
                  <a:pt x="2287685" y="2129695"/>
                </a:lnTo>
                <a:close/>
                <a:moveTo>
                  <a:pt x="1752887" y="1833756"/>
                </a:moveTo>
                <a:lnTo>
                  <a:pt x="1923708" y="2129695"/>
                </a:lnTo>
                <a:lnTo>
                  <a:pt x="2094529" y="2425647"/>
                </a:lnTo>
                <a:lnTo>
                  <a:pt x="1752887" y="2425647"/>
                </a:lnTo>
                <a:lnTo>
                  <a:pt x="1411246" y="2425647"/>
                </a:lnTo>
                <a:lnTo>
                  <a:pt x="1582066" y="2129695"/>
                </a:lnTo>
                <a:close/>
                <a:moveTo>
                  <a:pt x="1047275" y="1833756"/>
                </a:moveTo>
                <a:lnTo>
                  <a:pt x="1218094" y="2129695"/>
                </a:lnTo>
                <a:lnTo>
                  <a:pt x="1388911" y="2425647"/>
                </a:lnTo>
                <a:lnTo>
                  <a:pt x="1047275" y="2425647"/>
                </a:lnTo>
                <a:lnTo>
                  <a:pt x="705635" y="2425647"/>
                </a:lnTo>
                <a:lnTo>
                  <a:pt x="705634" y="2425647"/>
                </a:lnTo>
                <a:lnTo>
                  <a:pt x="876454" y="2129695"/>
                </a:lnTo>
                <a:close/>
                <a:moveTo>
                  <a:pt x="341641" y="1833756"/>
                </a:moveTo>
                <a:lnTo>
                  <a:pt x="512462" y="2129695"/>
                </a:lnTo>
                <a:lnTo>
                  <a:pt x="683295" y="2425647"/>
                </a:lnTo>
                <a:lnTo>
                  <a:pt x="341641" y="2425647"/>
                </a:lnTo>
                <a:lnTo>
                  <a:pt x="0" y="2425647"/>
                </a:lnTo>
                <a:lnTo>
                  <a:pt x="170821" y="2129695"/>
                </a:lnTo>
                <a:close/>
                <a:moveTo>
                  <a:pt x="1764055" y="1827307"/>
                </a:moveTo>
                <a:lnTo>
                  <a:pt x="2105696" y="1827307"/>
                </a:lnTo>
                <a:lnTo>
                  <a:pt x="2447338" y="1827307"/>
                </a:lnTo>
                <a:lnTo>
                  <a:pt x="2276516" y="2123246"/>
                </a:lnTo>
                <a:lnTo>
                  <a:pt x="2105696" y="2419198"/>
                </a:lnTo>
                <a:lnTo>
                  <a:pt x="1934875" y="2123246"/>
                </a:lnTo>
                <a:close/>
                <a:moveTo>
                  <a:pt x="1058441" y="1827307"/>
                </a:moveTo>
                <a:lnTo>
                  <a:pt x="1400079" y="1827307"/>
                </a:lnTo>
                <a:lnTo>
                  <a:pt x="1741719" y="1827307"/>
                </a:lnTo>
                <a:lnTo>
                  <a:pt x="1570898" y="2123246"/>
                </a:lnTo>
                <a:lnTo>
                  <a:pt x="1400079" y="2419198"/>
                </a:lnTo>
                <a:lnTo>
                  <a:pt x="1229258" y="2123246"/>
                </a:lnTo>
                <a:close/>
                <a:moveTo>
                  <a:pt x="352805" y="1827307"/>
                </a:moveTo>
                <a:lnTo>
                  <a:pt x="694460" y="1827307"/>
                </a:lnTo>
                <a:lnTo>
                  <a:pt x="1036101" y="1827307"/>
                </a:lnTo>
                <a:lnTo>
                  <a:pt x="865280" y="2123246"/>
                </a:lnTo>
                <a:lnTo>
                  <a:pt x="694460" y="2419198"/>
                </a:lnTo>
                <a:lnTo>
                  <a:pt x="523626" y="2123246"/>
                </a:lnTo>
                <a:close/>
                <a:moveTo>
                  <a:pt x="2105696" y="1222504"/>
                </a:moveTo>
                <a:lnTo>
                  <a:pt x="2276516" y="1518455"/>
                </a:lnTo>
                <a:lnTo>
                  <a:pt x="2447338" y="1814407"/>
                </a:lnTo>
                <a:lnTo>
                  <a:pt x="2105696" y="1814407"/>
                </a:lnTo>
                <a:lnTo>
                  <a:pt x="1764055" y="1814407"/>
                </a:lnTo>
                <a:lnTo>
                  <a:pt x="1934875" y="1518455"/>
                </a:lnTo>
                <a:close/>
                <a:moveTo>
                  <a:pt x="1400079" y="1222504"/>
                </a:moveTo>
                <a:lnTo>
                  <a:pt x="1570898" y="1518455"/>
                </a:lnTo>
                <a:lnTo>
                  <a:pt x="1741719" y="1814407"/>
                </a:lnTo>
                <a:lnTo>
                  <a:pt x="1400079" y="1814407"/>
                </a:lnTo>
                <a:lnTo>
                  <a:pt x="1058442" y="1814407"/>
                </a:lnTo>
                <a:lnTo>
                  <a:pt x="1229258" y="1518455"/>
                </a:lnTo>
                <a:close/>
                <a:moveTo>
                  <a:pt x="694464" y="1222504"/>
                </a:moveTo>
                <a:lnTo>
                  <a:pt x="865286" y="1518455"/>
                </a:lnTo>
                <a:lnTo>
                  <a:pt x="1036106" y="1814407"/>
                </a:lnTo>
                <a:lnTo>
                  <a:pt x="694464" y="1814407"/>
                </a:lnTo>
                <a:lnTo>
                  <a:pt x="352811" y="1814407"/>
                </a:lnTo>
                <a:lnTo>
                  <a:pt x="523631" y="1518455"/>
                </a:lnTo>
                <a:close/>
                <a:moveTo>
                  <a:pt x="1411246" y="1216054"/>
                </a:moveTo>
                <a:lnTo>
                  <a:pt x="1752887" y="1216054"/>
                </a:lnTo>
                <a:lnTo>
                  <a:pt x="2094529" y="1216054"/>
                </a:lnTo>
                <a:lnTo>
                  <a:pt x="1923708" y="1512006"/>
                </a:lnTo>
                <a:lnTo>
                  <a:pt x="1752887" y="1807957"/>
                </a:lnTo>
                <a:lnTo>
                  <a:pt x="1582066" y="1512006"/>
                </a:lnTo>
                <a:close/>
                <a:moveTo>
                  <a:pt x="705628" y="1216054"/>
                </a:moveTo>
                <a:lnTo>
                  <a:pt x="1047269" y="1216054"/>
                </a:lnTo>
                <a:lnTo>
                  <a:pt x="1388911" y="1216054"/>
                </a:lnTo>
                <a:lnTo>
                  <a:pt x="1218090" y="1512006"/>
                </a:lnTo>
                <a:lnTo>
                  <a:pt x="1047269" y="1807957"/>
                </a:lnTo>
                <a:lnTo>
                  <a:pt x="876449" y="1512006"/>
                </a:lnTo>
                <a:close/>
                <a:moveTo>
                  <a:pt x="1752887" y="611254"/>
                </a:moveTo>
                <a:lnTo>
                  <a:pt x="1923708" y="907205"/>
                </a:lnTo>
                <a:lnTo>
                  <a:pt x="2094529" y="1203155"/>
                </a:lnTo>
                <a:lnTo>
                  <a:pt x="1752887" y="1203155"/>
                </a:lnTo>
                <a:lnTo>
                  <a:pt x="1411246" y="1203155"/>
                </a:lnTo>
                <a:lnTo>
                  <a:pt x="1582066" y="907205"/>
                </a:lnTo>
                <a:close/>
                <a:moveTo>
                  <a:pt x="1047274" y="611253"/>
                </a:moveTo>
                <a:lnTo>
                  <a:pt x="1218094" y="907205"/>
                </a:lnTo>
                <a:lnTo>
                  <a:pt x="1388911" y="1203155"/>
                </a:lnTo>
                <a:lnTo>
                  <a:pt x="1047274" y="1203155"/>
                </a:lnTo>
                <a:lnTo>
                  <a:pt x="705632" y="1203155"/>
                </a:lnTo>
                <a:lnTo>
                  <a:pt x="876454" y="907205"/>
                </a:lnTo>
                <a:close/>
                <a:moveTo>
                  <a:pt x="1058438" y="604802"/>
                </a:moveTo>
                <a:lnTo>
                  <a:pt x="1400078" y="604802"/>
                </a:lnTo>
                <a:lnTo>
                  <a:pt x="1741719" y="604802"/>
                </a:lnTo>
                <a:lnTo>
                  <a:pt x="1570898" y="900754"/>
                </a:lnTo>
                <a:lnTo>
                  <a:pt x="1400078" y="1196706"/>
                </a:lnTo>
                <a:lnTo>
                  <a:pt x="1229258" y="900754"/>
                </a:lnTo>
                <a:close/>
                <a:moveTo>
                  <a:pt x="1400079" y="0"/>
                </a:moveTo>
                <a:lnTo>
                  <a:pt x="1570898" y="295952"/>
                </a:lnTo>
                <a:lnTo>
                  <a:pt x="1741719" y="591904"/>
                </a:lnTo>
                <a:lnTo>
                  <a:pt x="1400079" y="591904"/>
                </a:lnTo>
                <a:lnTo>
                  <a:pt x="1058442" y="591904"/>
                </a:lnTo>
                <a:lnTo>
                  <a:pt x="1229258" y="2959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970FE7C-7CA8-4BE1-BDEF-BFC940FA8F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28313" y="1985522"/>
            <a:ext cx="2800160" cy="2425647"/>
          </a:xfrm>
          <a:custGeom>
            <a:avLst/>
            <a:gdLst>
              <a:gd name="connsiteX0" fmla="*/ 2458505 w 2800160"/>
              <a:gd name="connsiteY0" fmla="*/ 1833756 h 2425647"/>
              <a:gd name="connsiteX1" fmla="*/ 2629339 w 2800160"/>
              <a:gd name="connsiteY1" fmla="*/ 2129695 h 2425647"/>
              <a:gd name="connsiteX2" fmla="*/ 2800160 w 2800160"/>
              <a:gd name="connsiteY2" fmla="*/ 2425647 h 2425647"/>
              <a:gd name="connsiteX3" fmla="*/ 2458505 w 2800160"/>
              <a:gd name="connsiteY3" fmla="*/ 2425647 h 2425647"/>
              <a:gd name="connsiteX4" fmla="*/ 2116865 w 2800160"/>
              <a:gd name="connsiteY4" fmla="*/ 2425647 h 2425647"/>
              <a:gd name="connsiteX5" fmla="*/ 2287685 w 2800160"/>
              <a:gd name="connsiteY5" fmla="*/ 2129695 h 2425647"/>
              <a:gd name="connsiteX6" fmla="*/ 1752887 w 2800160"/>
              <a:gd name="connsiteY6" fmla="*/ 1833756 h 2425647"/>
              <a:gd name="connsiteX7" fmla="*/ 1923707 w 2800160"/>
              <a:gd name="connsiteY7" fmla="*/ 2129695 h 2425647"/>
              <a:gd name="connsiteX8" fmla="*/ 2094529 w 2800160"/>
              <a:gd name="connsiteY8" fmla="*/ 2425647 h 2425647"/>
              <a:gd name="connsiteX9" fmla="*/ 1752887 w 2800160"/>
              <a:gd name="connsiteY9" fmla="*/ 2425647 h 2425647"/>
              <a:gd name="connsiteX10" fmla="*/ 1411245 w 2800160"/>
              <a:gd name="connsiteY10" fmla="*/ 2425647 h 2425647"/>
              <a:gd name="connsiteX11" fmla="*/ 1582066 w 2800160"/>
              <a:gd name="connsiteY11" fmla="*/ 2129695 h 2425647"/>
              <a:gd name="connsiteX12" fmla="*/ 1047274 w 2800160"/>
              <a:gd name="connsiteY12" fmla="*/ 1833756 h 2425647"/>
              <a:gd name="connsiteX13" fmla="*/ 1218094 w 2800160"/>
              <a:gd name="connsiteY13" fmla="*/ 2129695 h 2425647"/>
              <a:gd name="connsiteX14" fmla="*/ 1388911 w 2800160"/>
              <a:gd name="connsiteY14" fmla="*/ 2425647 h 2425647"/>
              <a:gd name="connsiteX15" fmla="*/ 1047274 w 2800160"/>
              <a:gd name="connsiteY15" fmla="*/ 2425647 h 2425647"/>
              <a:gd name="connsiteX16" fmla="*/ 705635 w 2800160"/>
              <a:gd name="connsiteY16" fmla="*/ 2425647 h 2425647"/>
              <a:gd name="connsiteX17" fmla="*/ 705633 w 2800160"/>
              <a:gd name="connsiteY17" fmla="*/ 2425647 h 2425647"/>
              <a:gd name="connsiteX18" fmla="*/ 876454 w 2800160"/>
              <a:gd name="connsiteY18" fmla="*/ 2129695 h 2425647"/>
              <a:gd name="connsiteX19" fmla="*/ 341641 w 2800160"/>
              <a:gd name="connsiteY19" fmla="*/ 1833756 h 2425647"/>
              <a:gd name="connsiteX20" fmla="*/ 512462 w 2800160"/>
              <a:gd name="connsiteY20" fmla="*/ 2129695 h 2425647"/>
              <a:gd name="connsiteX21" fmla="*/ 683295 w 2800160"/>
              <a:gd name="connsiteY21" fmla="*/ 2425647 h 2425647"/>
              <a:gd name="connsiteX22" fmla="*/ 341641 w 2800160"/>
              <a:gd name="connsiteY22" fmla="*/ 2425647 h 2425647"/>
              <a:gd name="connsiteX23" fmla="*/ 0 w 2800160"/>
              <a:gd name="connsiteY23" fmla="*/ 2425647 h 2425647"/>
              <a:gd name="connsiteX24" fmla="*/ 170821 w 2800160"/>
              <a:gd name="connsiteY24" fmla="*/ 2129695 h 2425647"/>
              <a:gd name="connsiteX25" fmla="*/ 1764055 w 2800160"/>
              <a:gd name="connsiteY25" fmla="*/ 1827307 h 2425647"/>
              <a:gd name="connsiteX26" fmla="*/ 2105695 w 2800160"/>
              <a:gd name="connsiteY26" fmla="*/ 1827307 h 2425647"/>
              <a:gd name="connsiteX27" fmla="*/ 2447338 w 2800160"/>
              <a:gd name="connsiteY27" fmla="*/ 1827307 h 2425647"/>
              <a:gd name="connsiteX28" fmla="*/ 2276516 w 2800160"/>
              <a:gd name="connsiteY28" fmla="*/ 2123246 h 2425647"/>
              <a:gd name="connsiteX29" fmla="*/ 2105695 w 2800160"/>
              <a:gd name="connsiteY29" fmla="*/ 2419198 h 2425647"/>
              <a:gd name="connsiteX30" fmla="*/ 1934875 w 2800160"/>
              <a:gd name="connsiteY30" fmla="*/ 2123246 h 2425647"/>
              <a:gd name="connsiteX31" fmla="*/ 1058441 w 2800160"/>
              <a:gd name="connsiteY31" fmla="*/ 1827307 h 2425647"/>
              <a:gd name="connsiteX32" fmla="*/ 1400079 w 2800160"/>
              <a:gd name="connsiteY32" fmla="*/ 1827307 h 2425647"/>
              <a:gd name="connsiteX33" fmla="*/ 1741719 w 2800160"/>
              <a:gd name="connsiteY33" fmla="*/ 1827307 h 2425647"/>
              <a:gd name="connsiteX34" fmla="*/ 1570898 w 2800160"/>
              <a:gd name="connsiteY34" fmla="*/ 2123246 h 2425647"/>
              <a:gd name="connsiteX35" fmla="*/ 1400079 w 2800160"/>
              <a:gd name="connsiteY35" fmla="*/ 2419198 h 2425647"/>
              <a:gd name="connsiteX36" fmla="*/ 1229258 w 2800160"/>
              <a:gd name="connsiteY36" fmla="*/ 2123246 h 2425647"/>
              <a:gd name="connsiteX37" fmla="*/ 352805 w 2800160"/>
              <a:gd name="connsiteY37" fmla="*/ 1827307 h 2425647"/>
              <a:gd name="connsiteX38" fmla="*/ 694459 w 2800160"/>
              <a:gd name="connsiteY38" fmla="*/ 1827307 h 2425647"/>
              <a:gd name="connsiteX39" fmla="*/ 1036101 w 2800160"/>
              <a:gd name="connsiteY39" fmla="*/ 1827307 h 2425647"/>
              <a:gd name="connsiteX40" fmla="*/ 865280 w 2800160"/>
              <a:gd name="connsiteY40" fmla="*/ 2123246 h 2425647"/>
              <a:gd name="connsiteX41" fmla="*/ 694459 w 2800160"/>
              <a:gd name="connsiteY41" fmla="*/ 2419198 h 2425647"/>
              <a:gd name="connsiteX42" fmla="*/ 523626 w 2800160"/>
              <a:gd name="connsiteY42" fmla="*/ 2123246 h 2425647"/>
              <a:gd name="connsiteX43" fmla="*/ 2105695 w 2800160"/>
              <a:gd name="connsiteY43" fmla="*/ 1222504 h 2425647"/>
              <a:gd name="connsiteX44" fmla="*/ 2276516 w 2800160"/>
              <a:gd name="connsiteY44" fmla="*/ 1518455 h 2425647"/>
              <a:gd name="connsiteX45" fmla="*/ 2447338 w 2800160"/>
              <a:gd name="connsiteY45" fmla="*/ 1814407 h 2425647"/>
              <a:gd name="connsiteX46" fmla="*/ 2105695 w 2800160"/>
              <a:gd name="connsiteY46" fmla="*/ 1814407 h 2425647"/>
              <a:gd name="connsiteX47" fmla="*/ 1764055 w 2800160"/>
              <a:gd name="connsiteY47" fmla="*/ 1814407 h 2425647"/>
              <a:gd name="connsiteX48" fmla="*/ 1934875 w 2800160"/>
              <a:gd name="connsiteY48" fmla="*/ 1518455 h 2425647"/>
              <a:gd name="connsiteX49" fmla="*/ 1400079 w 2800160"/>
              <a:gd name="connsiteY49" fmla="*/ 1222504 h 2425647"/>
              <a:gd name="connsiteX50" fmla="*/ 1570898 w 2800160"/>
              <a:gd name="connsiteY50" fmla="*/ 1518455 h 2425647"/>
              <a:gd name="connsiteX51" fmla="*/ 1741719 w 2800160"/>
              <a:gd name="connsiteY51" fmla="*/ 1814407 h 2425647"/>
              <a:gd name="connsiteX52" fmla="*/ 1400079 w 2800160"/>
              <a:gd name="connsiteY52" fmla="*/ 1814407 h 2425647"/>
              <a:gd name="connsiteX53" fmla="*/ 1058442 w 2800160"/>
              <a:gd name="connsiteY53" fmla="*/ 1814407 h 2425647"/>
              <a:gd name="connsiteX54" fmla="*/ 1229258 w 2800160"/>
              <a:gd name="connsiteY54" fmla="*/ 1518455 h 2425647"/>
              <a:gd name="connsiteX55" fmla="*/ 694463 w 2800160"/>
              <a:gd name="connsiteY55" fmla="*/ 1222504 h 2425647"/>
              <a:gd name="connsiteX56" fmla="*/ 865286 w 2800160"/>
              <a:gd name="connsiteY56" fmla="*/ 1518455 h 2425647"/>
              <a:gd name="connsiteX57" fmla="*/ 1036106 w 2800160"/>
              <a:gd name="connsiteY57" fmla="*/ 1814407 h 2425647"/>
              <a:gd name="connsiteX58" fmla="*/ 694463 w 2800160"/>
              <a:gd name="connsiteY58" fmla="*/ 1814407 h 2425647"/>
              <a:gd name="connsiteX59" fmla="*/ 352810 w 2800160"/>
              <a:gd name="connsiteY59" fmla="*/ 1814407 h 2425647"/>
              <a:gd name="connsiteX60" fmla="*/ 523631 w 2800160"/>
              <a:gd name="connsiteY60" fmla="*/ 1518455 h 2425647"/>
              <a:gd name="connsiteX61" fmla="*/ 1411245 w 2800160"/>
              <a:gd name="connsiteY61" fmla="*/ 1216054 h 2425647"/>
              <a:gd name="connsiteX62" fmla="*/ 1752887 w 2800160"/>
              <a:gd name="connsiteY62" fmla="*/ 1216054 h 2425647"/>
              <a:gd name="connsiteX63" fmla="*/ 2094529 w 2800160"/>
              <a:gd name="connsiteY63" fmla="*/ 1216054 h 2425647"/>
              <a:gd name="connsiteX64" fmla="*/ 1923707 w 2800160"/>
              <a:gd name="connsiteY64" fmla="*/ 1512006 h 2425647"/>
              <a:gd name="connsiteX65" fmla="*/ 1752887 w 2800160"/>
              <a:gd name="connsiteY65" fmla="*/ 1807957 h 2425647"/>
              <a:gd name="connsiteX66" fmla="*/ 1582066 w 2800160"/>
              <a:gd name="connsiteY66" fmla="*/ 1512006 h 2425647"/>
              <a:gd name="connsiteX67" fmla="*/ 705628 w 2800160"/>
              <a:gd name="connsiteY67" fmla="*/ 1216054 h 2425647"/>
              <a:gd name="connsiteX68" fmla="*/ 1047269 w 2800160"/>
              <a:gd name="connsiteY68" fmla="*/ 1216054 h 2425647"/>
              <a:gd name="connsiteX69" fmla="*/ 1388910 w 2800160"/>
              <a:gd name="connsiteY69" fmla="*/ 1216054 h 2425647"/>
              <a:gd name="connsiteX70" fmla="*/ 1218089 w 2800160"/>
              <a:gd name="connsiteY70" fmla="*/ 1512006 h 2425647"/>
              <a:gd name="connsiteX71" fmla="*/ 1047269 w 2800160"/>
              <a:gd name="connsiteY71" fmla="*/ 1807957 h 2425647"/>
              <a:gd name="connsiteX72" fmla="*/ 876449 w 2800160"/>
              <a:gd name="connsiteY72" fmla="*/ 1512006 h 2425647"/>
              <a:gd name="connsiteX73" fmla="*/ 1752887 w 2800160"/>
              <a:gd name="connsiteY73" fmla="*/ 611254 h 2425647"/>
              <a:gd name="connsiteX74" fmla="*/ 1923707 w 2800160"/>
              <a:gd name="connsiteY74" fmla="*/ 907205 h 2425647"/>
              <a:gd name="connsiteX75" fmla="*/ 2094529 w 2800160"/>
              <a:gd name="connsiteY75" fmla="*/ 1203155 h 2425647"/>
              <a:gd name="connsiteX76" fmla="*/ 1752887 w 2800160"/>
              <a:gd name="connsiteY76" fmla="*/ 1203155 h 2425647"/>
              <a:gd name="connsiteX77" fmla="*/ 1411245 w 2800160"/>
              <a:gd name="connsiteY77" fmla="*/ 1203155 h 2425647"/>
              <a:gd name="connsiteX78" fmla="*/ 1582066 w 2800160"/>
              <a:gd name="connsiteY78" fmla="*/ 907205 h 2425647"/>
              <a:gd name="connsiteX79" fmla="*/ 1047274 w 2800160"/>
              <a:gd name="connsiteY79" fmla="*/ 611253 h 2425647"/>
              <a:gd name="connsiteX80" fmla="*/ 1218094 w 2800160"/>
              <a:gd name="connsiteY80" fmla="*/ 907205 h 2425647"/>
              <a:gd name="connsiteX81" fmla="*/ 1388911 w 2800160"/>
              <a:gd name="connsiteY81" fmla="*/ 1203155 h 2425647"/>
              <a:gd name="connsiteX82" fmla="*/ 1047274 w 2800160"/>
              <a:gd name="connsiteY82" fmla="*/ 1203155 h 2425647"/>
              <a:gd name="connsiteX83" fmla="*/ 705632 w 2800160"/>
              <a:gd name="connsiteY83" fmla="*/ 1203155 h 2425647"/>
              <a:gd name="connsiteX84" fmla="*/ 876453 w 2800160"/>
              <a:gd name="connsiteY84" fmla="*/ 907205 h 2425647"/>
              <a:gd name="connsiteX85" fmla="*/ 1058438 w 2800160"/>
              <a:gd name="connsiteY85" fmla="*/ 604802 h 2425647"/>
              <a:gd name="connsiteX86" fmla="*/ 1400078 w 2800160"/>
              <a:gd name="connsiteY86" fmla="*/ 604802 h 2425647"/>
              <a:gd name="connsiteX87" fmla="*/ 1741719 w 2800160"/>
              <a:gd name="connsiteY87" fmla="*/ 604802 h 2425647"/>
              <a:gd name="connsiteX88" fmla="*/ 1570898 w 2800160"/>
              <a:gd name="connsiteY88" fmla="*/ 900754 h 2425647"/>
              <a:gd name="connsiteX89" fmla="*/ 1400078 w 2800160"/>
              <a:gd name="connsiteY89" fmla="*/ 1196706 h 2425647"/>
              <a:gd name="connsiteX90" fmla="*/ 1229258 w 2800160"/>
              <a:gd name="connsiteY90" fmla="*/ 900754 h 2425647"/>
              <a:gd name="connsiteX91" fmla="*/ 1400079 w 2800160"/>
              <a:gd name="connsiteY91" fmla="*/ 0 h 2425647"/>
              <a:gd name="connsiteX92" fmla="*/ 1570898 w 2800160"/>
              <a:gd name="connsiteY92" fmla="*/ 295952 h 2425647"/>
              <a:gd name="connsiteX93" fmla="*/ 1741719 w 2800160"/>
              <a:gd name="connsiteY93" fmla="*/ 591904 h 2425647"/>
              <a:gd name="connsiteX94" fmla="*/ 1400079 w 2800160"/>
              <a:gd name="connsiteY94" fmla="*/ 591904 h 2425647"/>
              <a:gd name="connsiteX95" fmla="*/ 1058442 w 2800160"/>
              <a:gd name="connsiteY95" fmla="*/ 591904 h 2425647"/>
              <a:gd name="connsiteX96" fmla="*/ 1229258 w 2800160"/>
              <a:gd name="connsiteY96" fmla="*/ 295952 h 24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800160" h="2425647">
                <a:moveTo>
                  <a:pt x="2458505" y="1833756"/>
                </a:moveTo>
                <a:lnTo>
                  <a:pt x="2629339" y="2129695"/>
                </a:lnTo>
                <a:lnTo>
                  <a:pt x="2800160" y="2425647"/>
                </a:lnTo>
                <a:lnTo>
                  <a:pt x="2458505" y="2425647"/>
                </a:lnTo>
                <a:lnTo>
                  <a:pt x="2116865" y="2425647"/>
                </a:lnTo>
                <a:lnTo>
                  <a:pt x="2287685" y="2129695"/>
                </a:lnTo>
                <a:close/>
                <a:moveTo>
                  <a:pt x="1752887" y="1833756"/>
                </a:moveTo>
                <a:lnTo>
                  <a:pt x="1923707" y="2129695"/>
                </a:lnTo>
                <a:lnTo>
                  <a:pt x="2094529" y="2425647"/>
                </a:lnTo>
                <a:lnTo>
                  <a:pt x="1752887" y="2425647"/>
                </a:lnTo>
                <a:lnTo>
                  <a:pt x="1411245" y="2425647"/>
                </a:lnTo>
                <a:lnTo>
                  <a:pt x="1582066" y="2129695"/>
                </a:lnTo>
                <a:close/>
                <a:moveTo>
                  <a:pt x="1047274" y="1833756"/>
                </a:moveTo>
                <a:lnTo>
                  <a:pt x="1218094" y="2129695"/>
                </a:lnTo>
                <a:lnTo>
                  <a:pt x="1388911" y="2425647"/>
                </a:lnTo>
                <a:lnTo>
                  <a:pt x="1047274" y="2425647"/>
                </a:lnTo>
                <a:lnTo>
                  <a:pt x="705635" y="2425647"/>
                </a:lnTo>
                <a:lnTo>
                  <a:pt x="705633" y="2425647"/>
                </a:lnTo>
                <a:lnTo>
                  <a:pt x="876454" y="2129695"/>
                </a:lnTo>
                <a:close/>
                <a:moveTo>
                  <a:pt x="341641" y="1833756"/>
                </a:moveTo>
                <a:lnTo>
                  <a:pt x="512462" y="2129695"/>
                </a:lnTo>
                <a:lnTo>
                  <a:pt x="683295" y="2425647"/>
                </a:lnTo>
                <a:lnTo>
                  <a:pt x="341641" y="2425647"/>
                </a:lnTo>
                <a:lnTo>
                  <a:pt x="0" y="2425647"/>
                </a:lnTo>
                <a:lnTo>
                  <a:pt x="170821" y="2129695"/>
                </a:lnTo>
                <a:close/>
                <a:moveTo>
                  <a:pt x="1764055" y="1827307"/>
                </a:moveTo>
                <a:lnTo>
                  <a:pt x="2105695" y="1827307"/>
                </a:lnTo>
                <a:lnTo>
                  <a:pt x="2447338" y="1827307"/>
                </a:lnTo>
                <a:lnTo>
                  <a:pt x="2276516" y="2123246"/>
                </a:lnTo>
                <a:lnTo>
                  <a:pt x="2105695" y="2419198"/>
                </a:lnTo>
                <a:lnTo>
                  <a:pt x="1934875" y="2123246"/>
                </a:lnTo>
                <a:close/>
                <a:moveTo>
                  <a:pt x="1058441" y="1827307"/>
                </a:moveTo>
                <a:lnTo>
                  <a:pt x="1400079" y="1827307"/>
                </a:lnTo>
                <a:lnTo>
                  <a:pt x="1741719" y="1827307"/>
                </a:lnTo>
                <a:lnTo>
                  <a:pt x="1570898" y="2123246"/>
                </a:lnTo>
                <a:lnTo>
                  <a:pt x="1400079" y="2419198"/>
                </a:lnTo>
                <a:lnTo>
                  <a:pt x="1229258" y="2123246"/>
                </a:lnTo>
                <a:close/>
                <a:moveTo>
                  <a:pt x="352805" y="1827307"/>
                </a:moveTo>
                <a:lnTo>
                  <a:pt x="694459" y="1827307"/>
                </a:lnTo>
                <a:lnTo>
                  <a:pt x="1036101" y="1827307"/>
                </a:lnTo>
                <a:lnTo>
                  <a:pt x="865280" y="2123246"/>
                </a:lnTo>
                <a:lnTo>
                  <a:pt x="694459" y="2419198"/>
                </a:lnTo>
                <a:lnTo>
                  <a:pt x="523626" y="2123246"/>
                </a:lnTo>
                <a:close/>
                <a:moveTo>
                  <a:pt x="2105695" y="1222504"/>
                </a:moveTo>
                <a:lnTo>
                  <a:pt x="2276516" y="1518455"/>
                </a:lnTo>
                <a:lnTo>
                  <a:pt x="2447338" y="1814407"/>
                </a:lnTo>
                <a:lnTo>
                  <a:pt x="2105695" y="1814407"/>
                </a:lnTo>
                <a:lnTo>
                  <a:pt x="1764055" y="1814407"/>
                </a:lnTo>
                <a:lnTo>
                  <a:pt x="1934875" y="1518455"/>
                </a:lnTo>
                <a:close/>
                <a:moveTo>
                  <a:pt x="1400079" y="1222504"/>
                </a:moveTo>
                <a:lnTo>
                  <a:pt x="1570898" y="1518455"/>
                </a:lnTo>
                <a:lnTo>
                  <a:pt x="1741719" y="1814407"/>
                </a:lnTo>
                <a:lnTo>
                  <a:pt x="1400079" y="1814407"/>
                </a:lnTo>
                <a:lnTo>
                  <a:pt x="1058442" y="1814407"/>
                </a:lnTo>
                <a:lnTo>
                  <a:pt x="1229258" y="1518455"/>
                </a:lnTo>
                <a:close/>
                <a:moveTo>
                  <a:pt x="694463" y="1222504"/>
                </a:moveTo>
                <a:lnTo>
                  <a:pt x="865286" y="1518455"/>
                </a:lnTo>
                <a:lnTo>
                  <a:pt x="1036106" y="1814407"/>
                </a:lnTo>
                <a:lnTo>
                  <a:pt x="694463" y="1814407"/>
                </a:lnTo>
                <a:lnTo>
                  <a:pt x="352810" y="1814407"/>
                </a:lnTo>
                <a:lnTo>
                  <a:pt x="523631" y="1518455"/>
                </a:lnTo>
                <a:close/>
                <a:moveTo>
                  <a:pt x="1411245" y="1216054"/>
                </a:moveTo>
                <a:lnTo>
                  <a:pt x="1752887" y="1216054"/>
                </a:lnTo>
                <a:lnTo>
                  <a:pt x="2094529" y="1216054"/>
                </a:lnTo>
                <a:lnTo>
                  <a:pt x="1923707" y="1512006"/>
                </a:lnTo>
                <a:lnTo>
                  <a:pt x="1752887" y="1807957"/>
                </a:lnTo>
                <a:lnTo>
                  <a:pt x="1582066" y="1512006"/>
                </a:lnTo>
                <a:close/>
                <a:moveTo>
                  <a:pt x="705628" y="1216054"/>
                </a:moveTo>
                <a:lnTo>
                  <a:pt x="1047269" y="1216054"/>
                </a:lnTo>
                <a:lnTo>
                  <a:pt x="1388910" y="1216054"/>
                </a:lnTo>
                <a:lnTo>
                  <a:pt x="1218089" y="1512006"/>
                </a:lnTo>
                <a:lnTo>
                  <a:pt x="1047269" y="1807957"/>
                </a:lnTo>
                <a:lnTo>
                  <a:pt x="876449" y="1512006"/>
                </a:lnTo>
                <a:close/>
                <a:moveTo>
                  <a:pt x="1752887" y="611254"/>
                </a:moveTo>
                <a:lnTo>
                  <a:pt x="1923707" y="907205"/>
                </a:lnTo>
                <a:lnTo>
                  <a:pt x="2094529" y="1203155"/>
                </a:lnTo>
                <a:lnTo>
                  <a:pt x="1752887" y="1203155"/>
                </a:lnTo>
                <a:lnTo>
                  <a:pt x="1411245" y="1203155"/>
                </a:lnTo>
                <a:lnTo>
                  <a:pt x="1582066" y="907205"/>
                </a:lnTo>
                <a:close/>
                <a:moveTo>
                  <a:pt x="1047274" y="611253"/>
                </a:moveTo>
                <a:lnTo>
                  <a:pt x="1218094" y="907205"/>
                </a:lnTo>
                <a:lnTo>
                  <a:pt x="1388911" y="1203155"/>
                </a:lnTo>
                <a:lnTo>
                  <a:pt x="1047274" y="1203155"/>
                </a:lnTo>
                <a:lnTo>
                  <a:pt x="705632" y="1203155"/>
                </a:lnTo>
                <a:lnTo>
                  <a:pt x="876453" y="907205"/>
                </a:lnTo>
                <a:close/>
                <a:moveTo>
                  <a:pt x="1058438" y="604802"/>
                </a:moveTo>
                <a:lnTo>
                  <a:pt x="1400078" y="604802"/>
                </a:lnTo>
                <a:lnTo>
                  <a:pt x="1741719" y="604802"/>
                </a:lnTo>
                <a:lnTo>
                  <a:pt x="1570898" y="900754"/>
                </a:lnTo>
                <a:lnTo>
                  <a:pt x="1400078" y="1196706"/>
                </a:lnTo>
                <a:lnTo>
                  <a:pt x="1229258" y="900754"/>
                </a:lnTo>
                <a:close/>
                <a:moveTo>
                  <a:pt x="1400079" y="0"/>
                </a:moveTo>
                <a:lnTo>
                  <a:pt x="1570898" y="295952"/>
                </a:lnTo>
                <a:lnTo>
                  <a:pt x="1741719" y="591904"/>
                </a:lnTo>
                <a:lnTo>
                  <a:pt x="1400079" y="591904"/>
                </a:lnTo>
                <a:lnTo>
                  <a:pt x="1058442" y="591904"/>
                </a:lnTo>
                <a:lnTo>
                  <a:pt x="1229258" y="2959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022-55DD-40DF-8967-892731742F3C}" type="datetime1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2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# List SubHeader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547" y="491744"/>
            <a:ext cx="9205468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8275" y="1509100"/>
            <a:ext cx="10534396" cy="530013"/>
          </a:xfrm>
        </p:spPr>
        <p:txBody>
          <a:bodyPr lIns="0"/>
          <a:lstStyle>
            <a:lvl1pPr marL="0" indent="0" algn="l">
              <a:buNone/>
              <a:defRPr sz="2400" b="1" i="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C6EE4D-7C1D-B944-8BD6-0944F9BDE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71" y="1860120"/>
            <a:ext cx="10534988" cy="4087813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BD77F-37CC-584F-8DDB-BF68A16374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A8789-036D-B546-AECE-CF9055A8CB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0823E4-D015-436F-A302-B3CCF858C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16534681-9ECD-97A0-16DF-324ABEFEE0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C063A-E42F-B1E0-1186-A0D5291609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70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05CDBB-F854-4A37-AEAD-1013F059A0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4963" y="0"/>
            <a:ext cx="9942074" cy="4973056"/>
          </a:xfrm>
          <a:custGeom>
            <a:avLst/>
            <a:gdLst>
              <a:gd name="connsiteX0" fmla="*/ 4987099 w 9942074"/>
              <a:gd name="connsiteY0" fmla="*/ 1795410 h 4973056"/>
              <a:gd name="connsiteX1" fmla="*/ 6575922 w 9942074"/>
              <a:gd name="connsiteY1" fmla="*/ 3384233 h 4973056"/>
              <a:gd name="connsiteX2" fmla="*/ 4987099 w 9942074"/>
              <a:gd name="connsiteY2" fmla="*/ 4973056 h 4973056"/>
              <a:gd name="connsiteX3" fmla="*/ 3398275 w 9942074"/>
              <a:gd name="connsiteY3" fmla="*/ 3384233 h 4973056"/>
              <a:gd name="connsiteX4" fmla="*/ 6688284 w 9942074"/>
              <a:gd name="connsiteY4" fmla="*/ 90900 h 4973056"/>
              <a:gd name="connsiteX5" fmla="*/ 8277107 w 9942074"/>
              <a:gd name="connsiteY5" fmla="*/ 1679723 h 4973056"/>
              <a:gd name="connsiteX6" fmla="*/ 6688284 w 9942074"/>
              <a:gd name="connsiteY6" fmla="*/ 3268546 h 4973056"/>
              <a:gd name="connsiteX7" fmla="*/ 5099462 w 9942074"/>
              <a:gd name="connsiteY7" fmla="*/ 1679723 h 4973056"/>
              <a:gd name="connsiteX8" fmla="*/ 3285912 w 9942074"/>
              <a:gd name="connsiteY8" fmla="*/ 90900 h 4973056"/>
              <a:gd name="connsiteX9" fmla="*/ 4874735 w 9942074"/>
              <a:gd name="connsiteY9" fmla="*/ 1679723 h 4973056"/>
              <a:gd name="connsiteX10" fmla="*/ 3285912 w 9942074"/>
              <a:gd name="connsiteY10" fmla="*/ 3268546 h 4973056"/>
              <a:gd name="connsiteX11" fmla="*/ 1697089 w 9942074"/>
              <a:gd name="connsiteY11" fmla="*/ 1679723 h 4973056"/>
              <a:gd name="connsiteX12" fmla="*/ 6837133 w 9942074"/>
              <a:gd name="connsiteY12" fmla="*/ 0 h 4973056"/>
              <a:gd name="connsiteX13" fmla="*/ 9942074 w 9942074"/>
              <a:gd name="connsiteY13" fmla="*/ 0 h 4973056"/>
              <a:gd name="connsiteX14" fmla="*/ 8389603 w 9942074"/>
              <a:gd name="connsiteY14" fmla="*/ 1550190 h 4973056"/>
              <a:gd name="connsiteX15" fmla="*/ 3410745 w 9942074"/>
              <a:gd name="connsiteY15" fmla="*/ 0 h 4973056"/>
              <a:gd name="connsiteX16" fmla="*/ 6546976 w 9942074"/>
              <a:gd name="connsiteY16" fmla="*/ 0 h 4973056"/>
              <a:gd name="connsiteX17" fmla="*/ 4978860 w 9942074"/>
              <a:gd name="connsiteY17" fmla="*/ 1565812 h 4973056"/>
              <a:gd name="connsiteX18" fmla="*/ 0 w 9942074"/>
              <a:gd name="connsiteY18" fmla="*/ 0 h 4973056"/>
              <a:gd name="connsiteX19" fmla="*/ 3136234 w 9942074"/>
              <a:gd name="connsiteY19" fmla="*/ 0 h 4973056"/>
              <a:gd name="connsiteX20" fmla="*/ 1568118 w 9942074"/>
              <a:gd name="connsiteY20" fmla="*/ 1565813 h 497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942074" h="4973056">
                <a:moveTo>
                  <a:pt x="4987099" y="1795410"/>
                </a:moveTo>
                <a:lnTo>
                  <a:pt x="6575922" y="3384233"/>
                </a:lnTo>
                <a:lnTo>
                  <a:pt x="4987099" y="4973056"/>
                </a:lnTo>
                <a:lnTo>
                  <a:pt x="3398275" y="3384233"/>
                </a:lnTo>
                <a:close/>
                <a:moveTo>
                  <a:pt x="6688284" y="90900"/>
                </a:moveTo>
                <a:lnTo>
                  <a:pt x="8277107" y="1679723"/>
                </a:lnTo>
                <a:lnTo>
                  <a:pt x="6688284" y="3268546"/>
                </a:lnTo>
                <a:lnTo>
                  <a:pt x="5099462" y="1679723"/>
                </a:lnTo>
                <a:close/>
                <a:moveTo>
                  <a:pt x="3285912" y="90900"/>
                </a:moveTo>
                <a:lnTo>
                  <a:pt x="4874735" y="1679723"/>
                </a:lnTo>
                <a:lnTo>
                  <a:pt x="3285912" y="3268546"/>
                </a:lnTo>
                <a:lnTo>
                  <a:pt x="1697089" y="1679723"/>
                </a:lnTo>
                <a:close/>
                <a:moveTo>
                  <a:pt x="6837133" y="0"/>
                </a:moveTo>
                <a:lnTo>
                  <a:pt x="9942074" y="0"/>
                </a:lnTo>
                <a:lnTo>
                  <a:pt x="8389603" y="1550190"/>
                </a:lnTo>
                <a:close/>
                <a:moveTo>
                  <a:pt x="3410745" y="0"/>
                </a:moveTo>
                <a:lnTo>
                  <a:pt x="6546976" y="0"/>
                </a:lnTo>
                <a:lnTo>
                  <a:pt x="4978860" y="1565812"/>
                </a:lnTo>
                <a:close/>
                <a:moveTo>
                  <a:pt x="0" y="0"/>
                </a:moveTo>
                <a:lnTo>
                  <a:pt x="3136234" y="0"/>
                </a:lnTo>
                <a:lnTo>
                  <a:pt x="1568118" y="15658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E3963-BF09-4735-9129-39A95B7F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A614E-7C36-496C-BD17-2A31F4F1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D6952-B2CE-42F8-B7B8-47123D78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2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217154" y="2199391"/>
            <a:ext cx="2451365" cy="2451365"/>
          </a:xfrm>
          <a:custGeom>
            <a:avLst/>
            <a:gdLst>
              <a:gd name="connsiteX0" fmla="*/ 1225683 w 2451365"/>
              <a:gd name="connsiteY0" fmla="*/ 0 h 2451365"/>
              <a:gd name="connsiteX1" fmla="*/ 2451365 w 2451365"/>
              <a:gd name="connsiteY1" fmla="*/ 1225683 h 2451365"/>
              <a:gd name="connsiteX2" fmla="*/ 1225683 w 2451365"/>
              <a:gd name="connsiteY2" fmla="*/ 2451365 h 2451365"/>
              <a:gd name="connsiteX3" fmla="*/ 0 w 2451365"/>
              <a:gd name="connsiteY3" fmla="*/ 1225683 h 245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1365" h="2451365">
                <a:moveTo>
                  <a:pt x="1225683" y="0"/>
                </a:moveTo>
                <a:lnTo>
                  <a:pt x="2451365" y="1225683"/>
                </a:lnTo>
                <a:lnTo>
                  <a:pt x="1225683" y="2451365"/>
                </a:lnTo>
                <a:lnTo>
                  <a:pt x="0" y="12256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668131" y="1990590"/>
            <a:ext cx="2855741" cy="2855741"/>
          </a:xfrm>
          <a:custGeom>
            <a:avLst/>
            <a:gdLst>
              <a:gd name="connsiteX0" fmla="*/ 1427871 w 2855741"/>
              <a:gd name="connsiteY0" fmla="*/ 0 h 2855741"/>
              <a:gd name="connsiteX1" fmla="*/ 2855741 w 2855741"/>
              <a:gd name="connsiteY1" fmla="*/ 1427871 h 2855741"/>
              <a:gd name="connsiteX2" fmla="*/ 1427871 w 2855741"/>
              <a:gd name="connsiteY2" fmla="*/ 2855741 h 2855741"/>
              <a:gd name="connsiteX3" fmla="*/ 0 w 2855741"/>
              <a:gd name="connsiteY3" fmla="*/ 1427871 h 285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41" h="2855741">
                <a:moveTo>
                  <a:pt x="1427871" y="0"/>
                </a:moveTo>
                <a:lnTo>
                  <a:pt x="2855741" y="1427871"/>
                </a:lnTo>
                <a:lnTo>
                  <a:pt x="1427871" y="2855741"/>
                </a:lnTo>
                <a:lnTo>
                  <a:pt x="0" y="14278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523482" y="2201076"/>
            <a:ext cx="2451365" cy="2451365"/>
          </a:xfrm>
          <a:custGeom>
            <a:avLst/>
            <a:gdLst>
              <a:gd name="connsiteX0" fmla="*/ 1225682 w 2451365"/>
              <a:gd name="connsiteY0" fmla="*/ 0 h 2451365"/>
              <a:gd name="connsiteX1" fmla="*/ 2451365 w 2451365"/>
              <a:gd name="connsiteY1" fmla="*/ 1225682 h 2451365"/>
              <a:gd name="connsiteX2" fmla="*/ 1225682 w 2451365"/>
              <a:gd name="connsiteY2" fmla="*/ 2451365 h 2451365"/>
              <a:gd name="connsiteX3" fmla="*/ 0 w 2451365"/>
              <a:gd name="connsiteY3" fmla="*/ 1225682 h 245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1365" h="2451365">
                <a:moveTo>
                  <a:pt x="1225682" y="0"/>
                </a:moveTo>
                <a:lnTo>
                  <a:pt x="2451365" y="1225682"/>
                </a:lnTo>
                <a:lnTo>
                  <a:pt x="1225682" y="2451365"/>
                </a:lnTo>
                <a:lnTo>
                  <a:pt x="0" y="12256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13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FAC9B9D-05CB-4EC5-9EBF-C906210337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729" y="2178981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2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6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6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20BE76-60E4-47C4-9E1C-25C7C7A97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1715" y="2178981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3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7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7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27D897-11F0-4A80-A165-5519443B7D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60701" y="2178981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6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6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3" y="0"/>
                  <a:pt x="1073882" y="16426"/>
                  <a:pt x="1130623" y="49277"/>
                </a:cubicBezTo>
                <a:lnTo>
                  <a:pt x="1642146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6" y="1654848"/>
                </a:cubicBezTo>
                <a:lnTo>
                  <a:pt x="1130623" y="1951074"/>
                </a:lnTo>
                <a:cubicBezTo>
                  <a:pt x="1017141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6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6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C54-175A-42C9-B61C-D3BDAB0C932D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CE46B64-2A59-4E6C-BC6E-93546BDB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51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355349" y="4283378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9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8" y="1440016"/>
                  <a:pt x="0" y="1117658"/>
                  <a:pt x="0" y="720008"/>
                </a:cubicBezTo>
                <a:cubicBezTo>
                  <a:pt x="0" y="322359"/>
                  <a:pt x="322358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6310142" y="4283378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9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9" y="1440016"/>
                  <a:pt x="0" y="1117658"/>
                  <a:pt x="0" y="720008"/>
                </a:cubicBezTo>
                <a:cubicBezTo>
                  <a:pt x="0" y="322359"/>
                  <a:pt x="322359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310142" y="2078109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8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9" y="1440016"/>
                  <a:pt x="0" y="1117658"/>
                  <a:pt x="0" y="720008"/>
                </a:cubicBezTo>
                <a:cubicBezTo>
                  <a:pt x="0" y="322358"/>
                  <a:pt x="322359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7E4C-4A6E-442C-A712-1609410C3DA3}" type="datetime1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355349" y="2078109"/>
            <a:ext cx="1440016" cy="1440016"/>
          </a:xfrm>
          <a:custGeom>
            <a:avLst/>
            <a:gdLst>
              <a:gd name="connsiteX0" fmla="*/ 720008 w 1440016"/>
              <a:gd name="connsiteY0" fmla="*/ 0 h 1440016"/>
              <a:gd name="connsiteX1" fmla="*/ 1440016 w 1440016"/>
              <a:gd name="connsiteY1" fmla="*/ 720008 h 1440016"/>
              <a:gd name="connsiteX2" fmla="*/ 720008 w 1440016"/>
              <a:gd name="connsiteY2" fmla="*/ 1440016 h 1440016"/>
              <a:gd name="connsiteX3" fmla="*/ 0 w 1440016"/>
              <a:gd name="connsiteY3" fmla="*/ 720008 h 1440016"/>
              <a:gd name="connsiteX4" fmla="*/ 720008 w 1440016"/>
              <a:gd name="connsiteY4" fmla="*/ 0 h 14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16" h="1440016">
                <a:moveTo>
                  <a:pt x="720008" y="0"/>
                </a:moveTo>
                <a:cubicBezTo>
                  <a:pt x="1117658" y="0"/>
                  <a:pt x="1440016" y="322358"/>
                  <a:pt x="1440016" y="720008"/>
                </a:cubicBezTo>
                <a:cubicBezTo>
                  <a:pt x="1440016" y="1117658"/>
                  <a:pt x="1117658" y="1440016"/>
                  <a:pt x="720008" y="1440016"/>
                </a:cubicBezTo>
                <a:cubicBezTo>
                  <a:pt x="322358" y="1440016"/>
                  <a:pt x="0" y="1117658"/>
                  <a:pt x="0" y="720008"/>
                </a:cubicBezTo>
                <a:cubicBezTo>
                  <a:pt x="0" y="322358"/>
                  <a:pt x="322358" y="0"/>
                  <a:pt x="7200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E1D94651-A16F-4AC0-A08B-FD7413C9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19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2DB4CEF-19FD-4F1A-B1CC-83D8BDDCDA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373" y="2180051"/>
            <a:ext cx="2247090" cy="3025302"/>
          </a:xfrm>
          <a:custGeom>
            <a:avLst/>
            <a:gdLst>
              <a:gd name="connsiteX0" fmla="*/ 0 w 2247090"/>
              <a:gd name="connsiteY0" fmla="*/ 0 h 3025302"/>
              <a:gd name="connsiteX1" fmla="*/ 2247090 w 2247090"/>
              <a:gd name="connsiteY1" fmla="*/ 0 h 3025302"/>
              <a:gd name="connsiteX2" fmla="*/ 2247090 w 2247090"/>
              <a:gd name="connsiteY2" fmla="*/ 3025302 h 3025302"/>
              <a:gd name="connsiteX3" fmla="*/ 0 w 2247090"/>
              <a:gd name="connsiteY3" fmla="*/ 3025302 h 302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0" h="3025302">
                <a:moveTo>
                  <a:pt x="0" y="0"/>
                </a:moveTo>
                <a:lnTo>
                  <a:pt x="2247090" y="0"/>
                </a:lnTo>
                <a:lnTo>
                  <a:pt x="2247090" y="3025302"/>
                </a:lnTo>
                <a:lnTo>
                  <a:pt x="0" y="3025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DC9963-F7D4-454D-B172-D7E5EB8543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70606" y="2180051"/>
            <a:ext cx="2247090" cy="3025302"/>
          </a:xfrm>
          <a:custGeom>
            <a:avLst/>
            <a:gdLst>
              <a:gd name="connsiteX0" fmla="*/ 0 w 2247090"/>
              <a:gd name="connsiteY0" fmla="*/ 0 h 3025302"/>
              <a:gd name="connsiteX1" fmla="*/ 2247090 w 2247090"/>
              <a:gd name="connsiteY1" fmla="*/ 0 h 3025302"/>
              <a:gd name="connsiteX2" fmla="*/ 2247090 w 2247090"/>
              <a:gd name="connsiteY2" fmla="*/ 3025302 h 3025302"/>
              <a:gd name="connsiteX3" fmla="*/ 0 w 2247090"/>
              <a:gd name="connsiteY3" fmla="*/ 3025302 h 302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0" h="3025302">
                <a:moveTo>
                  <a:pt x="0" y="0"/>
                </a:moveTo>
                <a:lnTo>
                  <a:pt x="2247090" y="0"/>
                </a:lnTo>
                <a:lnTo>
                  <a:pt x="2247090" y="3025302"/>
                </a:lnTo>
                <a:lnTo>
                  <a:pt x="0" y="3025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E33027-7A5A-4FD1-B269-7CC07E86A7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2840" y="2180051"/>
            <a:ext cx="2247090" cy="3025302"/>
          </a:xfrm>
          <a:custGeom>
            <a:avLst/>
            <a:gdLst>
              <a:gd name="connsiteX0" fmla="*/ 0 w 2247090"/>
              <a:gd name="connsiteY0" fmla="*/ 0 h 3025302"/>
              <a:gd name="connsiteX1" fmla="*/ 2247090 w 2247090"/>
              <a:gd name="connsiteY1" fmla="*/ 0 h 3025302"/>
              <a:gd name="connsiteX2" fmla="*/ 2247090 w 2247090"/>
              <a:gd name="connsiteY2" fmla="*/ 3025302 h 3025302"/>
              <a:gd name="connsiteX3" fmla="*/ 0 w 2247090"/>
              <a:gd name="connsiteY3" fmla="*/ 3025302 h 302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0" h="3025302">
                <a:moveTo>
                  <a:pt x="0" y="0"/>
                </a:moveTo>
                <a:lnTo>
                  <a:pt x="2247090" y="0"/>
                </a:lnTo>
                <a:lnTo>
                  <a:pt x="2247090" y="3025302"/>
                </a:lnTo>
                <a:lnTo>
                  <a:pt x="0" y="3025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5653-58EE-47C8-9E16-6C3B267CCBAC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2C9058D-F8C1-452C-A3EA-4F9C4B2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3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6DDD89D-B9DF-4CB3-AEF6-5067B6B07C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53755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639EBC00-0DE5-4CB6-B633-5D609FF45A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2530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50822B3-676D-4792-99D9-114F04BB0C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43347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DB7CF1D-87F1-4C27-8B10-599F2B967D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53756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F52429-6F84-4C72-A387-024A74BE4A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32938" y="1771124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86C16445-8805-4B57-B37C-2145C74DFB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43346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7783366-8C03-4072-9EF4-29A345CB48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2937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05E88CAE-4C0F-459C-93C6-52EA2EC1C80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22529" y="4120353"/>
            <a:ext cx="1515714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933D-0E6F-45E9-8ECC-5B6C8A11386B}" type="datetime1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999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DB7D2E-F674-4780-9706-730F4F8536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DF903-CDF7-4777-B245-72A8A9B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A0AE3-B0E8-4DD3-A11B-85103C0F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D49DF-CA7E-4C93-9BE3-6255B80F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91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834391-DF74-41BD-BE59-79746DB088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879943" cy="6858000"/>
          </a:xfrm>
          <a:custGeom>
            <a:avLst/>
            <a:gdLst>
              <a:gd name="connsiteX0" fmla="*/ 0 w 3879943"/>
              <a:gd name="connsiteY0" fmla="*/ 0 h 6858000"/>
              <a:gd name="connsiteX1" fmla="*/ 3879943 w 3879943"/>
              <a:gd name="connsiteY1" fmla="*/ 0 h 6858000"/>
              <a:gd name="connsiteX2" fmla="*/ 3879943 w 3879943"/>
              <a:gd name="connsiteY2" fmla="*/ 6858000 h 6858000"/>
              <a:gd name="connsiteX3" fmla="*/ 0 w 3879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943" h="6858000">
                <a:moveTo>
                  <a:pt x="0" y="0"/>
                </a:moveTo>
                <a:lnTo>
                  <a:pt x="3879943" y="0"/>
                </a:lnTo>
                <a:lnTo>
                  <a:pt x="38799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04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E81E8CE-6C74-4301-A7EB-E8180C6BF2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5799" y="595218"/>
            <a:ext cx="5310051" cy="5667564"/>
          </a:xfrm>
          <a:custGeom>
            <a:avLst/>
            <a:gdLst>
              <a:gd name="connsiteX0" fmla="*/ 0 w 5310051"/>
              <a:gd name="connsiteY0" fmla="*/ 0 h 5667564"/>
              <a:gd name="connsiteX1" fmla="*/ 5310051 w 5310051"/>
              <a:gd name="connsiteY1" fmla="*/ 0 h 5667564"/>
              <a:gd name="connsiteX2" fmla="*/ 5310051 w 5310051"/>
              <a:gd name="connsiteY2" fmla="*/ 5667564 h 5667564"/>
              <a:gd name="connsiteX3" fmla="*/ 0 w 5310051"/>
              <a:gd name="connsiteY3" fmla="*/ 5667564 h 566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0051" h="5667564">
                <a:moveTo>
                  <a:pt x="0" y="0"/>
                </a:moveTo>
                <a:lnTo>
                  <a:pt x="5310051" y="0"/>
                </a:lnTo>
                <a:lnTo>
                  <a:pt x="5310051" y="5667564"/>
                </a:lnTo>
                <a:lnTo>
                  <a:pt x="0" y="56675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4D7CD84-B530-4786-9DAB-656E6F98FDF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96150" y="595218"/>
            <a:ext cx="5310051" cy="2743200"/>
          </a:xfrm>
          <a:custGeom>
            <a:avLst/>
            <a:gdLst>
              <a:gd name="connsiteX0" fmla="*/ 0 w 5310051"/>
              <a:gd name="connsiteY0" fmla="*/ 0 h 2743200"/>
              <a:gd name="connsiteX1" fmla="*/ 5310051 w 5310051"/>
              <a:gd name="connsiteY1" fmla="*/ 0 h 2743200"/>
              <a:gd name="connsiteX2" fmla="*/ 5310051 w 5310051"/>
              <a:gd name="connsiteY2" fmla="*/ 2743200 h 2743200"/>
              <a:gd name="connsiteX3" fmla="*/ 0 w 5310051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0051" h="2743200">
                <a:moveTo>
                  <a:pt x="0" y="0"/>
                </a:moveTo>
                <a:lnTo>
                  <a:pt x="5310051" y="0"/>
                </a:lnTo>
                <a:lnTo>
                  <a:pt x="5310051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ED50183-F22F-486C-B828-F1B1E0C06A6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96150" y="3519582"/>
            <a:ext cx="5310051" cy="2743200"/>
          </a:xfrm>
          <a:custGeom>
            <a:avLst/>
            <a:gdLst>
              <a:gd name="connsiteX0" fmla="*/ 0 w 5310051"/>
              <a:gd name="connsiteY0" fmla="*/ 0 h 2743200"/>
              <a:gd name="connsiteX1" fmla="*/ 5310051 w 5310051"/>
              <a:gd name="connsiteY1" fmla="*/ 0 h 2743200"/>
              <a:gd name="connsiteX2" fmla="*/ 5310051 w 5310051"/>
              <a:gd name="connsiteY2" fmla="*/ 2743200 h 2743200"/>
              <a:gd name="connsiteX3" fmla="*/ 0 w 5310051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0051" h="2743200">
                <a:moveTo>
                  <a:pt x="0" y="0"/>
                </a:moveTo>
                <a:lnTo>
                  <a:pt x="5310051" y="0"/>
                </a:lnTo>
                <a:lnTo>
                  <a:pt x="5310051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14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888A34-2784-4695-A1A5-3059BDD1D3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8130" y="178860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8FDBC57-1289-4F09-B59F-E812AAC754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0798" y="3526118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0CFD23-E920-4973-8B03-39F7134921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798" y="178860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E0651D3-83FA-4472-B233-8A4F15FD249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98130" y="3526118"/>
            <a:ext cx="5816534" cy="3168398"/>
          </a:xfrm>
          <a:custGeom>
            <a:avLst/>
            <a:gdLst>
              <a:gd name="connsiteX0" fmla="*/ 43027 w 5816534"/>
              <a:gd name="connsiteY0" fmla="*/ 0 h 3168398"/>
              <a:gd name="connsiteX1" fmla="*/ 5773507 w 5816534"/>
              <a:gd name="connsiteY1" fmla="*/ 0 h 3168398"/>
              <a:gd name="connsiteX2" fmla="*/ 5816534 w 5816534"/>
              <a:gd name="connsiteY2" fmla="*/ 43027 h 3168398"/>
              <a:gd name="connsiteX3" fmla="*/ 5816534 w 5816534"/>
              <a:gd name="connsiteY3" fmla="*/ 3125371 h 3168398"/>
              <a:gd name="connsiteX4" fmla="*/ 5773507 w 5816534"/>
              <a:gd name="connsiteY4" fmla="*/ 3168398 h 3168398"/>
              <a:gd name="connsiteX5" fmla="*/ 43027 w 5816534"/>
              <a:gd name="connsiteY5" fmla="*/ 3168398 h 3168398"/>
              <a:gd name="connsiteX6" fmla="*/ 0 w 5816534"/>
              <a:gd name="connsiteY6" fmla="*/ 3125371 h 3168398"/>
              <a:gd name="connsiteX7" fmla="*/ 0 w 5816534"/>
              <a:gd name="connsiteY7" fmla="*/ 43027 h 3168398"/>
              <a:gd name="connsiteX8" fmla="*/ 43027 w 5816534"/>
              <a:gd name="connsiteY8" fmla="*/ 0 h 316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6534" h="3168398">
                <a:moveTo>
                  <a:pt x="43027" y="0"/>
                </a:moveTo>
                <a:lnTo>
                  <a:pt x="5773507" y="0"/>
                </a:lnTo>
                <a:cubicBezTo>
                  <a:pt x="5797270" y="0"/>
                  <a:pt x="5816534" y="19264"/>
                  <a:pt x="5816534" y="43027"/>
                </a:cubicBezTo>
                <a:lnTo>
                  <a:pt x="5816534" y="3125371"/>
                </a:lnTo>
                <a:cubicBezTo>
                  <a:pt x="5816534" y="3149134"/>
                  <a:pt x="5797270" y="3168398"/>
                  <a:pt x="5773507" y="3168398"/>
                </a:cubicBezTo>
                <a:lnTo>
                  <a:pt x="43027" y="3168398"/>
                </a:lnTo>
                <a:cubicBezTo>
                  <a:pt x="19264" y="3168398"/>
                  <a:pt x="0" y="3149134"/>
                  <a:pt x="0" y="3125371"/>
                </a:cubicBezTo>
                <a:lnTo>
                  <a:pt x="0" y="43027"/>
                </a:lnTo>
                <a:cubicBezTo>
                  <a:pt x="0" y="19264"/>
                  <a:pt x="19264" y="0"/>
                  <a:pt x="430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552FD-B701-4F7D-BFE8-BA41AB15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3DE53-4460-49F9-874E-7781378DD257}" type="datetime1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986BA-95B3-4F35-BF44-E6BFA4F8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D34D6-CC58-4D2E-9F9B-FFA017E0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0E97-F8FC-404B-9D0C-608162862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3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# List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547" y="491744"/>
            <a:ext cx="9205468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C6EE4D-7C1D-B944-8BD6-0944F9BDE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71" y="1860120"/>
            <a:ext cx="10534988" cy="4087813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BD77F-37CC-584F-8DDB-BF68A16374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A8789-036D-B546-AECE-CF9055A8CB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3CBA-00F4-4D95-88B1-3EF345180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F1C52595-0759-BB5D-FB5A-F1FA502ED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DA4932-F0E1-EED2-F0BD-47C9690A64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98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65F20C-CC44-4C0E-85D1-61FADF1657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119" y="0"/>
            <a:ext cx="6112119" cy="6858000"/>
          </a:xfrm>
          <a:custGeom>
            <a:avLst/>
            <a:gdLst>
              <a:gd name="connsiteX0" fmla="*/ 0 w 6112119"/>
              <a:gd name="connsiteY0" fmla="*/ 0 h 6858000"/>
              <a:gd name="connsiteX1" fmla="*/ 6112119 w 6112119"/>
              <a:gd name="connsiteY1" fmla="*/ 0 h 6858000"/>
              <a:gd name="connsiteX2" fmla="*/ 6112119 w 6112119"/>
              <a:gd name="connsiteY2" fmla="*/ 6858000 h 6858000"/>
              <a:gd name="connsiteX3" fmla="*/ 0 w 611211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2119" h="6858000">
                <a:moveTo>
                  <a:pt x="0" y="0"/>
                </a:moveTo>
                <a:lnTo>
                  <a:pt x="6112119" y="0"/>
                </a:lnTo>
                <a:lnTo>
                  <a:pt x="611211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7589B-61CC-44EF-8601-A5359023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12C99-A104-493C-A332-2785369C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5D29C-DD07-4E7F-BA52-8860BFC5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27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BF4886-9749-4B05-9C16-FFED127035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8650" y="1099753"/>
            <a:ext cx="3418702" cy="4658497"/>
          </a:xfrm>
          <a:custGeom>
            <a:avLst/>
            <a:gdLst>
              <a:gd name="connsiteX0" fmla="*/ 0 w 3418702"/>
              <a:gd name="connsiteY0" fmla="*/ 0 h 4658497"/>
              <a:gd name="connsiteX1" fmla="*/ 3418702 w 3418702"/>
              <a:gd name="connsiteY1" fmla="*/ 0 h 4658497"/>
              <a:gd name="connsiteX2" fmla="*/ 3418702 w 3418702"/>
              <a:gd name="connsiteY2" fmla="*/ 4658497 h 4658497"/>
              <a:gd name="connsiteX3" fmla="*/ 0 w 3418702"/>
              <a:gd name="connsiteY3" fmla="*/ 4658497 h 465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8702" h="4658497">
                <a:moveTo>
                  <a:pt x="0" y="0"/>
                </a:moveTo>
                <a:lnTo>
                  <a:pt x="3418702" y="0"/>
                </a:lnTo>
                <a:lnTo>
                  <a:pt x="3418702" y="4658497"/>
                </a:lnTo>
                <a:lnTo>
                  <a:pt x="0" y="46584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2514D-0A48-49DC-8848-D69D8AFA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0AE34-6070-49B5-BFF8-9E6D09C3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80090-31DC-459E-BE4C-30C935B2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8469A-3B5F-4714-BEE0-DB81090E8C9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5800" y="3488962"/>
            <a:ext cx="5410200" cy="2683239"/>
          </a:xfrm>
          <a:custGeom>
            <a:avLst/>
            <a:gdLst>
              <a:gd name="connsiteX0" fmla="*/ 0 w 5410200"/>
              <a:gd name="connsiteY0" fmla="*/ 0 h 2683239"/>
              <a:gd name="connsiteX1" fmla="*/ 5410200 w 5410200"/>
              <a:gd name="connsiteY1" fmla="*/ 0 h 2683239"/>
              <a:gd name="connsiteX2" fmla="*/ 5410200 w 5410200"/>
              <a:gd name="connsiteY2" fmla="*/ 2683239 h 2683239"/>
              <a:gd name="connsiteX3" fmla="*/ 0 w 5410200"/>
              <a:gd name="connsiteY3" fmla="*/ 26832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2683239">
                <a:moveTo>
                  <a:pt x="0" y="0"/>
                </a:moveTo>
                <a:lnTo>
                  <a:pt x="5410200" y="0"/>
                </a:lnTo>
                <a:lnTo>
                  <a:pt x="5410200" y="2683239"/>
                </a:lnTo>
                <a:lnTo>
                  <a:pt x="0" y="2683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37C47-F0E8-4D19-ACA3-BC3239A84B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800" y="685802"/>
            <a:ext cx="5410200" cy="2683239"/>
          </a:xfrm>
          <a:custGeom>
            <a:avLst/>
            <a:gdLst>
              <a:gd name="connsiteX0" fmla="*/ 0 w 5410200"/>
              <a:gd name="connsiteY0" fmla="*/ 0 h 2683239"/>
              <a:gd name="connsiteX1" fmla="*/ 5410200 w 5410200"/>
              <a:gd name="connsiteY1" fmla="*/ 0 h 2683239"/>
              <a:gd name="connsiteX2" fmla="*/ 5410200 w 5410200"/>
              <a:gd name="connsiteY2" fmla="*/ 2683239 h 2683239"/>
              <a:gd name="connsiteX3" fmla="*/ 0 w 5410200"/>
              <a:gd name="connsiteY3" fmla="*/ 26832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2683239">
                <a:moveTo>
                  <a:pt x="0" y="0"/>
                </a:moveTo>
                <a:lnTo>
                  <a:pt x="5410200" y="0"/>
                </a:lnTo>
                <a:lnTo>
                  <a:pt x="5410200" y="2683239"/>
                </a:lnTo>
                <a:lnTo>
                  <a:pt x="0" y="2683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52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0B717D-90D2-4845-9026-8202390EAE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27612" y="0"/>
            <a:ext cx="7264388" cy="6858000"/>
          </a:xfrm>
          <a:custGeom>
            <a:avLst/>
            <a:gdLst>
              <a:gd name="connsiteX0" fmla="*/ 0 w 7264388"/>
              <a:gd name="connsiteY0" fmla="*/ 0 h 6858000"/>
              <a:gd name="connsiteX1" fmla="*/ 7264388 w 7264388"/>
              <a:gd name="connsiteY1" fmla="*/ 0 h 6858000"/>
              <a:gd name="connsiteX2" fmla="*/ 7264388 w 7264388"/>
              <a:gd name="connsiteY2" fmla="*/ 6858000 h 6858000"/>
              <a:gd name="connsiteX3" fmla="*/ 2824122 w 7264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4388" h="6858000">
                <a:moveTo>
                  <a:pt x="0" y="0"/>
                </a:moveTo>
                <a:lnTo>
                  <a:pt x="7264388" y="0"/>
                </a:lnTo>
                <a:lnTo>
                  <a:pt x="7264388" y="6858000"/>
                </a:lnTo>
                <a:lnTo>
                  <a:pt x="2824122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C2833D8-ADFE-4E52-A506-47C5C3ABCC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800" y="4459706"/>
            <a:ext cx="2570747" cy="1636295"/>
          </a:xfrm>
          <a:custGeom>
            <a:avLst/>
            <a:gdLst>
              <a:gd name="connsiteX0" fmla="*/ 0 w 2570747"/>
              <a:gd name="connsiteY0" fmla="*/ 0 h 1636295"/>
              <a:gd name="connsiteX1" fmla="*/ 2570747 w 2570747"/>
              <a:gd name="connsiteY1" fmla="*/ 0 h 1636295"/>
              <a:gd name="connsiteX2" fmla="*/ 2570747 w 2570747"/>
              <a:gd name="connsiteY2" fmla="*/ 1636295 h 1636295"/>
              <a:gd name="connsiteX3" fmla="*/ 0 w 2570747"/>
              <a:gd name="connsiteY3" fmla="*/ 1636295 h 163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747" h="1636295">
                <a:moveTo>
                  <a:pt x="0" y="0"/>
                </a:moveTo>
                <a:lnTo>
                  <a:pt x="2570747" y="0"/>
                </a:lnTo>
                <a:lnTo>
                  <a:pt x="2570747" y="1636295"/>
                </a:lnTo>
                <a:lnTo>
                  <a:pt x="0" y="16362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40739-EC53-4A0E-BF34-E2EF5DC073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74B2-2E82-4158-B04B-4D29EAA55B23}" type="datetime1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4EE609-9F80-4F34-923B-48FD3B4DD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B5AC9A-5702-4A71-96F5-7B2F865A20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B86D-31D4-4D71-B5CB-D4DFF2B32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934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DC7C83-E53B-42A9-9700-74FC447846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7800" y="-1"/>
            <a:ext cx="6934200" cy="6858001"/>
          </a:xfrm>
          <a:custGeom>
            <a:avLst/>
            <a:gdLst>
              <a:gd name="connsiteX0" fmla="*/ 4151982 w 6934200"/>
              <a:gd name="connsiteY0" fmla="*/ 5489887 h 6858001"/>
              <a:gd name="connsiteX1" fmla="*/ 4332868 w 6934200"/>
              <a:gd name="connsiteY1" fmla="*/ 5573122 h 6858001"/>
              <a:gd name="connsiteX2" fmla="*/ 5321326 w 6934200"/>
              <a:gd name="connsiteY2" fmla="*/ 6560552 h 6858001"/>
              <a:gd name="connsiteX3" fmla="*/ 5385020 w 6934200"/>
              <a:gd name="connsiteY3" fmla="*/ 6834264 h 6858001"/>
              <a:gd name="connsiteX4" fmla="*/ 5368162 w 6934200"/>
              <a:gd name="connsiteY4" fmla="*/ 6858001 h 6858001"/>
              <a:gd name="connsiteX5" fmla="*/ 2937066 w 6934200"/>
              <a:gd name="connsiteY5" fmla="*/ 6858001 h 6858001"/>
              <a:gd name="connsiteX6" fmla="*/ 2920149 w 6934200"/>
              <a:gd name="connsiteY6" fmla="*/ 6834264 h 6858001"/>
              <a:gd name="connsiteX7" fmla="*/ 2982639 w 6934200"/>
              <a:gd name="connsiteY7" fmla="*/ 6560552 h 6858001"/>
              <a:gd name="connsiteX8" fmla="*/ 3971098 w 6934200"/>
              <a:gd name="connsiteY8" fmla="*/ 5573122 h 6858001"/>
              <a:gd name="connsiteX9" fmla="*/ 4151982 w 6934200"/>
              <a:gd name="connsiteY9" fmla="*/ 5489887 h 6858001"/>
              <a:gd name="connsiteX10" fmla="*/ 2702629 w 6934200"/>
              <a:gd name="connsiteY10" fmla="*/ 4036891 h 6858001"/>
              <a:gd name="connsiteX11" fmla="*/ 2869245 w 6934200"/>
              <a:gd name="connsiteY11" fmla="*/ 4103843 h 6858001"/>
              <a:gd name="connsiteX12" fmla="*/ 3886020 w 6934200"/>
              <a:gd name="connsiteY12" fmla="*/ 5120949 h 6858001"/>
              <a:gd name="connsiteX13" fmla="*/ 3884596 w 6934200"/>
              <a:gd name="connsiteY13" fmla="*/ 5455710 h 6858001"/>
              <a:gd name="connsiteX14" fmla="*/ 2870669 w 6934200"/>
              <a:gd name="connsiteY14" fmla="*/ 6469968 h 6858001"/>
              <a:gd name="connsiteX15" fmla="*/ 2703341 w 6934200"/>
              <a:gd name="connsiteY15" fmla="*/ 6540482 h 6858001"/>
              <a:gd name="connsiteX16" fmla="*/ 2536016 w 6934200"/>
              <a:gd name="connsiteY16" fmla="*/ 6469968 h 6858001"/>
              <a:gd name="connsiteX17" fmla="*/ 1522090 w 6934200"/>
              <a:gd name="connsiteY17" fmla="*/ 5455710 h 6858001"/>
              <a:gd name="connsiteX18" fmla="*/ 1522090 w 6934200"/>
              <a:gd name="connsiteY18" fmla="*/ 5118099 h 6858001"/>
              <a:gd name="connsiteX19" fmla="*/ 2534592 w 6934200"/>
              <a:gd name="connsiteY19" fmla="*/ 4106691 h 6858001"/>
              <a:gd name="connsiteX20" fmla="*/ 2702629 w 6934200"/>
              <a:gd name="connsiteY20" fmla="*/ 4036891 h 6858001"/>
              <a:gd name="connsiteX21" fmla="*/ 6934200 w 6934200"/>
              <a:gd name="connsiteY21" fmla="*/ 2679631 h 6858001"/>
              <a:gd name="connsiteX22" fmla="*/ 6934200 w 6934200"/>
              <a:gd name="connsiteY22" fmla="*/ 6858001 h 6858001"/>
              <a:gd name="connsiteX23" fmla="*/ 5817257 w 6934200"/>
              <a:gd name="connsiteY23" fmla="*/ 6858001 h 6858001"/>
              <a:gd name="connsiteX24" fmla="*/ 4569607 w 6934200"/>
              <a:gd name="connsiteY24" fmla="*/ 5610425 h 6858001"/>
              <a:gd name="connsiteX25" fmla="*/ 4408790 w 6934200"/>
              <a:gd name="connsiteY25" fmla="*/ 5238744 h 6858001"/>
              <a:gd name="connsiteX26" fmla="*/ 4534029 w 6934200"/>
              <a:gd name="connsiteY26" fmla="*/ 4919753 h 6858001"/>
              <a:gd name="connsiteX27" fmla="*/ 4565338 w 6934200"/>
              <a:gd name="connsiteY27" fmla="*/ 4887000 h 6858001"/>
              <a:gd name="connsiteX28" fmla="*/ 6621806 w 6934200"/>
              <a:gd name="connsiteY28" fmla="*/ 2829228 h 6858001"/>
              <a:gd name="connsiteX29" fmla="*/ 6885979 w 6934200"/>
              <a:gd name="connsiteY29" fmla="*/ 2683238 h 6858001"/>
              <a:gd name="connsiteX30" fmla="*/ 1278144 w 6934200"/>
              <a:gd name="connsiteY30" fmla="*/ 2580670 h 6858001"/>
              <a:gd name="connsiteX31" fmla="*/ 1446854 w 6934200"/>
              <a:gd name="connsiteY31" fmla="*/ 2652228 h 6858001"/>
              <a:gd name="connsiteX32" fmla="*/ 2457692 w 6934200"/>
              <a:gd name="connsiteY32" fmla="*/ 3664731 h 6858001"/>
              <a:gd name="connsiteX33" fmla="*/ 2459116 w 6934200"/>
              <a:gd name="connsiteY33" fmla="*/ 4002232 h 6858001"/>
              <a:gd name="connsiteX34" fmla="*/ 1445431 w 6934200"/>
              <a:gd name="connsiteY34" fmla="*/ 5014735 h 6858001"/>
              <a:gd name="connsiteX35" fmla="*/ 1277433 w 6934200"/>
              <a:gd name="connsiteY35" fmla="*/ 5085226 h 6858001"/>
              <a:gd name="connsiteX36" fmla="*/ 1109433 w 6934200"/>
              <a:gd name="connsiteY36" fmla="*/ 5014735 h 6858001"/>
              <a:gd name="connsiteX37" fmla="*/ 95749 w 6934200"/>
              <a:gd name="connsiteY37" fmla="*/ 4000807 h 6858001"/>
              <a:gd name="connsiteX38" fmla="*/ 27410 w 6934200"/>
              <a:gd name="connsiteY38" fmla="*/ 3831345 h 6858001"/>
              <a:gd name="connsiteX39" fmla="*/ 95749 w 6934200"/>
              <a:gd name="connsiteY39" fmla="*/ 3666154 h 6858001"/>
              <a:gd name="connsiteX40" fmla="*/ 1109433 w 6934200"/>
              <a:gd name="connsiteY40" fmla="*/ 2652228 h 6858001"/>
              <a:gd name="connsiteX41" fmla="*/ 1278144 w 6934200"/>
              <a:gd name="connsiteY41" fmla="*/ 2580670 h 6858001"/>
              <a:gd name="connsiteX42" fmla="*/ 6544997 w 6934200"/>
              <a:gd name="connsiteY42" fmla="*/ 0 h 6858001"/>
              <a:gd name="connsiteX43" fmla="*/ 6934200 w 6934200"/>
              <a:gd name="connsiteY43" fmla="*/ 0 h 6858001"/>
              <a:gd name="connsiteX44" fmla="*/ 6934200 w 6934200"/>
              <a:gd name="connsiteY44" fmla="*/ 2182257 h 6858001"/>
              <a:gd name="connsiteX45" fmla="*/ 6916211 w 6934200"/>
              <a:gd name="connsiteY45" fmla="*/ 2180358 h 6858001"/>
              <a:gd name="connsiteX46" fmla="*/ 6782288 w 6934200"/>
              <a:gd name="connsiteY46" fmla="*/ 2102696 h 6858001"/>
              <a:gd name="connsiteX47" fmla="*/ 5792932 w 6934200"/>
              <a:gd name="connsiteY47" fmla="*/ 1112811 h 6858001"/>
              <a:gd name="connsiteX48" fmla="*/ 5792932 w 6934200"/>
              <a:gd name="connsiteY48" fmla="*/ 752465 h 6858001"/>
              <a:gd name="connsiteX49" fmla="*/ 4693787 w 6934200"/>
              <a:gd name="connsiteY49" fmla="*/ 0 h 6858001"/>
              <a:gd name="connsiteX50" fmla="*/ 6361118 w 6934200"/>
              <a:gd name="connsiteY50" fmla="*/ 0 h 6858001"/>
              <a:gd name="connsiteX51" fmla="*/ 5690804 w 6934200"/>
              <a:gd name="connsiteY51" fmla="*/ 668853 h 6858001"/>
              <a:gd name="connsiteX52" fmla="*/ 5526807 w 6934200"/>
              <a:gd name="connsiteY52" fmla="*/ 735931 h 6858001"/>
              <a:gd name="connsiteX53" fmla="*/ 5361741 w 6934200"/>
              <a:gd name="connsiteY53" fmla="*/ 667428 h 6858001"/>
              <a:gd name="connsiteX54" fmla="*/ 3725646 w 6934200"/>
              <a:gd name="connsiteY54" fmla="*/ 0 h 6858001"/>
              <a:gd name="connsiteX55" fmla="*/ 4504712 w 6934200"/>
              <a:gd name="connsiteY55" fmla="*/ 0 h 6858001"/>
              <a:gd name="connsiteX56" fmla="*/ 6529718 w 6934200"/>
              <a:gd name="connsiteY56" fmla="*/ 2023835 h 6858001"/>
              <a:gd name="connsiteX57" fmla="*/ 6686412 w 6934200"/>
              <a:gd name="connsiteY57" fmla="*/ 2384026 h 6858001"/>
              <a:gd name="connsiteX58" fmla="*/ 6539688 w 6934200"/>
              <a:gd name="connsiteY58" fmla="*/ 2732828 h 6858001"/>
              <a:gd name="connsiteX59" fmla="*/ 4462758 w 6934200"/>
              <a:gd name="connsiteY59" fmla="*/ 4807133 h 6858001"/>
              <a:gd name="connsiteX60" fmla="*/ 4121587 w 6934200"/>
              <a:gd name="connsiteY60" fmla="*/ 4953951 h 6858001"/>
              <a:gd name="connsiteX61" fmla="*/ 3776145 w 6934200"/>
              <a:gd name="connsiteY61" fmla="*/ 4815674 h 6858001"/>
              <a:gd name="connsiteX62" fmla="*/ 3753353 w 6934200"/>
              <a:gd name="connsiteY62" fmla="*/ 4794320 h 6858001"/>
              <a:gd name="connsiteX63" fmla="*/ 1706339 w 6934200"/>
              <a:gd name="connsiteY63" fmla="*/ 2749912 h 6858001"/>
              <a:gd name="connsiteX64" fmla="*/ 1552493 w 6934200"/>
              <a:gd name="connsiteY64" fmla="*/ 2475142 h 6858001"/>
              <a:gd name="connsiteX65" fmla="*/ 1662179 w 6934200"/>
              <a:gd name="connsiteY65" fmla="*/ 2065121 h 6858001"/>
              <a:gd name="connsiteX66" fmla="*/ 1694943 w 6934200"/>
              <a:gd name="connsiteY66" fmla="*/ 2029531 h 6858001"/>
              <a:gd name="connsiteX67" fmla="*/ 1864132 w 6934200"/>
              <a:gd name="connsiteY67" fmla="*/ 0 h 6858001"/>
              <a:gd name="connsiteX68" fmla="*/ 3543730 w 6934200"/>
              <a:gd name="connsiteY68" fmla="*/ 0 h 6858001"/>
              <a:gd name="connsiteX69" fmla="*/ 2872758 w 6934200"/>
              <a:gd name="connsiteY69" fmla="*/ 670881 h 6858001"/>
              <a:gd name="connsiteX70" fmla="*/ 2703930 w 6934200"/>
              <a:gd name="connsiteY70" fmla="*/ 741928 h 6858001"/>
              <a:gd name="connsiteX71" fmla="*/ 2535101 w 6934200"/>
              <a:gd name="connsiteY71" fmla="*/ 670881 h 6858001"/>
              <a:gd name="connsiteX72" fmla="*/ 853625 w 6934200"/>
              <a:gd name="connsiteY72" fmla="*/ 0 h 6858001"/>
              <a:gd name="connsiteX73" fmla="*/ 1655637 w 6934200"/>
              <a:gd name="connsiteY73" fmla="*/ 0 h 6858001"/>
              <a:gd name="connsiteX74" fmla="*/ 2434296 w 6934200"/>
              <a:gd name="connsiteY74" fmla="*/ 778769 h 6858001"/>
              <a:gd name="connsiteX75" fmla="*/ 2434296 w 6934200"/>
              <a:gd name="connsiteY75" fmla="*/ 1117694 h 6858001"/>
              <a:gd name="connsiteX76" fmla="*/ 1423360 w 6934200"/>
              <a:gd name="connsiteY76" fmla="*/ 2130197 h 6858001"/>
              <a:gd name="connsiteX77" fmla="*/ 1254632 w 6934200"/>
              <a:gd name="connsiteY77" fmla="*/ 2200510 h 6858001"/>
              <a:gd name="connsiteX78" fmla="*/ 1085905 w 6934200"/>
              <a:gd name="connsiteY78" fmla="*/ 2128773 h 6858001"/>
              <a:gd name="connsiteX79" fmla="*/ 73543 w 6934200"/>
              <a:gd name="connsiteY79" fmla="*/ 1117694 h 6858001"/>
              <a:gd name="connsiteX80" fmla="*/ 5198 w 6934200"/>
              <a:gd name="connsiteY80" fmla="*/ 979560 h 6858001"/>
              <a:gd name="connsiteX81" fmla="*/ 5198 w 6934200"/>
              <a:gd name="connsiteY81" fmla="*/ 978395 h 6858001"/>
              <a:gd name="connsiteX82" fmla="*/ 4799 w 6934200"/>
              <a:gd name="connsiteY82" fmla="*/ 979416 h 6858001"/>
              <a:gd name="connsiteX83" fmla="*/ 0 w 6934200"/>
              <a:gd name="connsiteY83" fmla="*/ 979416 h 6858001"/>
              <a:gd name="connsiteX84" fmla="*/ 0 w 6934200"/>
              <a:gd name="connsiteY84" fmla="*/ 918466 h 6858001"/>
              <a:gd name="connsiteX85" fmla="*/ 4799 w 6934200"/>
              <a:gd name="connsiteY85" fmla="*/ 917048 h 6858001"/>
              <a:gd name="connsiteX86" fmla="*/ 5198 w 6934200"/>
              <a:gd name="connsiteY86" fmla="*/ 918104 h 6858001"/>
              <a:gd name="connsiteX87" fmla="*/ 5198 w 6934200"/>
              <a:gd name="connsiteY87" fmla="*/ 916902 h 6858001"/>
              <a:gd name="connsiteX88" fmla="*/ 72119 w 6934200"/>
              <a:gd name="connsiteY88" fmla="*/ 78161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934200" h="6858001">
                <a:moveTo>
                  <a:pt x="4151982" y="5489887"/>
                </a:moveTo>
                <a:cubicBezTo>
                  <a:pt x="4214652" y="5489887"/>
                  <a:pt x="4277320" y="5517632"/>
                  <a:pt x="4332868" y="5573122"/>
                </a:cubicBezTo>
                <a:cubicBezTo>
                  <a:pt x="4663304" y="5901790"/>
                  <a:pt x="4992316" y="6230459"/>
                  <a:pt x="5321326" y="6560552"/>
                </a:cubicBezTo>
                <a:cubicBezTo>
                  <a:pt x="5404649" y="6643785"/>
                  <a:pt x="5426280" y="6743026"/>
                  <a:pt x="5385020" y="6834264"/>
                </a:cubicBezTo>
                <a:lnTo>
                  <a:pt x="5368162" y="6858001"/>
                </a:lnTo>
                <a:lnTo>
                  <a:pt x="2937066" y="6858001"/>
                </a:lnTo>
                <a:lnTo>
                  <a:pt x="2920149" y="6834264"/>
                </a:lnTo>
                <a:cubicBezTo>
                  <a:pt x="2878489" y="6743026"/>
                  <a:pt x="2899319" y="6643785"/>
                  <a:pt x="2982639" y="6560552"/>
                </a:cubicBezTo>
                <a:cubicBezTo>
                  <a:pt x="3313075" y="6230459"/>
                  <a:pt x="3642086" y="5901790"/>
                  <a:pt x="3971098" y="5573122"/>
                </a:cubicBezTo>
                <a:cubicBezTo>
                  <a:pt x="4026645" y="5517632"/>
                  <a:pt x="4089314" y="5489887"/>
                  <a:pt x="4151982" y="5489887"/>
                </a:cubicBezTo>
                <a:close/>
                <a:moveTo>
                  <a:pt x="2702629" y="4036891"/>
                </a:moveTo>
                <a:cubicBezTo>
                  <a:pt x="2768138" y="4035465"/>
                  <a:pt x="2823675" y="4058258"/>
                  <a:pt x="2869245" y="4103843"/>
                </a:cubicBezTo>
                <a:cubicBezTo>
                  <a:pt x="3208169" y="4442877"/>
                  <a:pt x="3547095" y="4780488"/>
                  <a:pt x="3886020" y="5120949"/>
                </a:cubicBezTo>
                <a:cubicBezTo>
                  <a:pt x="3978584" y="5214966"/>
                  <a:pt x="3978584" y="5361693"/>
                  <a:pt x="3884596" y="5455710"/>
                </a:cubicBezTo>
                <a:cubicBezTo>
                  <a:pt x="3547095" y="5794746"/>
                  <a:pt x="3209593" y="6132357"/>
                  <a:pt x="2870669" y="6469968"/>
                </a:cubicBezTo>
                <a:cubicBezTo>
                  <a:pt x="2823675" y="6516977"/>
                  <a:pt x="2763510" y="6540482"/>
                  <a:pt x="2703341" y="6540482"/>
                </a:cubicBezTo>
                <a:cubicBezTo>
                  <a:pt x="2643177" y="6540482"/>
                  <a:pt x="2583010" y="6516977"/>
                  <a:pt x="2536016" y="6469968"/>
                </a:cubicBezTo>
                <a:cubicBezTo>
                  <a:pt x="2197091" y="6132357"/>
                  <a:pt x="1859589" y="5794746"/>
                  <a:pt x="1522090" y="5455710"/>
                </a:cubicBezTo>
                <a:cubicBezTo>
                  <a:pt x="1426676" y="5360269"/>
                  <a:pt x="1426676" y="5213543"/>
                  <a:pt x="1522090" y="5118099"/>
                </a:cubicBezTo>
                <a:cubicBezTo>
                  <a:pt x="1859589" y="4780488"/>
                  <a:pt x="2197091" y="4444302"/>
                  <a:pt x="2534592" y="4106691"/>
                </a:cubicBezTo>
                <a:cubicBezTo>
                  <a:pt x="2580162" y="4059682"/>
                  <a:pt x="2637124" y="4036891"/>
                  <a:pt x="2702629" y="4036891"/>
                </a:cubicBezTo>
                <a:close/>
                <a:moveTo>
                  <a:pt x="6934200" y="2679631"/>
                </a:moveTo>
                <a:lnTo>
                  <a:pt x="6934200" y="6858001"/>
                </a:lnTo>
                <a:lnTo>
                  <a:pt x="5817257" y="6858001"/>
                </a:lnTo>
                <a:lnTo>
                  <a:pt x="4569607" y="5610425"/>
                </a:lnTo>
                <a:cubicBezTo>
                  <a:pt x="4467140" y="5506468"/>
                  <a:pt x="4407368" y="5385422"/>
                  <a:pt x="4408790" y="5238744"/>
                </a:cubicBezTo>
                <a:cubicBezTo>
                  <a:pt x="4410214" y="5116274"/>
                  <a:pt x="4452908" y="5009470"/>
                  <a:pt x="4534029" y="4919753"/>
                </a:cubicBezTo>
                <a:cubicBezTo>
                  <a:pt x="4543991" y="4908361"/>
                  <a:pt x="4553953" y="4896968"/>
                  <a:pt x="4565338" y="4887000"/>
                </a:cubicBezTo>
                <a:cubicBezTo>
                  <a:pt x="5249878" y="4200601"/>
                  <a:pt x="5935842" y="3515627"/>
                  <a:pt x="6621806" y="2829228"/>
                </a:cubicBezTo>
                <a:cubicBezTo>
                  <a:pt x="6698657" y="2752328"/>
                  <a:pt x="6785914" y="2701862"/>
                  <a:pt x="6885979" y="2683238"/>
                </a:cubicBezTo>
                <a:close/>
                <a:moveTo>
                  <a:pt x="1278144" y="2580670"/>
                </a:moveTo>
                <a:cubicBezTo>
                  <a:pt x="1338652" y="2580670"/>
                  <a:pt x="1399159" y="2604522"/>
                  <a:pt x="1446854" y="2652228"/>
                </a:cubicBezTo>
                <a:cubicBezTo>
                  <a:pt x="1784276" y="2989729"/>
                  <a:pt x="2121696" y="3325806"/>
                  <a:pt x="2457692" y="3664731"/>
                </a:cubicBezTo>
                <a:cubicBezTo>
                  <a:pt x="2553081" y="3760142"/>
                  <a:pt x="2554506" y="3906820"/>
                  <a:pt x="2459116" y="4002232"/>
                </a:cubicBezTo>
                <a:cubicBezTo>
                  <a:pt x="2121696" y="4339733"/>
                  <a:pt x="1782851" y="4678659"/>
                  <a:pt x="1445431" y="5014735"/>
                </a:cubicBezTo>
                <a:cubicBezTo>
                  <a:pt x="1398447" y="5061728"/>
                  <a:pt x="1337940" y="5085226"/>
                  <a:pt x="1277433" y="5085226"/>
                </a:cubicBezTo>
                <a:cubicBezTo>
                  <a:pt x="1216925" y="5085226"/>
                  <a:pt x="1156415" y="5061728"/>
                  <a:pt x="1109433" y="5014735"/>
                </a:cubicBezTo>
                <a:cubicBezTo>
                  <a:pt x="772013" y="4677234"/>
                  <a:pt x="433168" y="4339733"/>
                  <a:pt x="95749" y="4000807"/>
                </a:cubicBezTo>
                <a:cubicBezTo>
                  <a:pt x="50189" y="3955237"/>
                  <a:pt x="25985" y="3898276"/>
                  <a:pt x="27410" y="3831345"/>
                </a:cubicBezTo>
                <a:cubicBezTo>
                  <a:pt x="27410" y="3767263"/>
                  <a:pt x="50189" y="3711724"/>
                  <a:pt x="95749" y="3666154"/>
                </a:cubicBezTo>
                <a:cubicBezTo>
                  <a:pt x="433168" y="3327230"/>
                  <a:pt x="770589" y="2989729"/>
                  <a:pt x="1109433" y="2652228"/>
                </a:cubicBezTo>
                <a:cubicBezTo>
                  <a:pt x="1157128" y="2604522"/>
                  <a:pt x="1217636" y="2580670"/>
                  <a:pt x="1278144" y="2580670"/>
                </a:cubicBezTo>
                <a:close/>
                <a:moveTo>
                  <a:pt x="6544997" y="0"/>
                </a:moveTo>
                <a:lnTo>
                  <a:pt x="6934200" y="0"/>
                </a:lnTo>
                <a:lnTo>
                  <a:pt x="6934200" y="2182257"/>
                </a:lnTo>
                <a:lnTo>
                  <a:pt x="6916211" y="2180358"/>
                </a:lnTo>
                <a:cubicBezTo>
                  <a:pt x="6869568" y="2170194"/>
                  <a:pt x="6823926" y="2144357"/>
                  <a:pt x="6782288" y="2102696"/>
                </a:cubicBezTo>
                <a:cubicBezTo>
                  <a:pt x="6453450" y="1772259"/>
                  <a:pt x="6123191" y="1441823"/>
                  <a:pt x="5792932" y="1112811"/>
                </a:cubicBezTo>
                <a:cubicBezTo>
                  <a:pt x="5683321" y="1003141"/>
                  <a:pt x="5683321" y="862136"/>
                  <a:pt x="5792932" y="752465"/>
                </a:cubicBezTo>
                <a:close/>
                <a:moveTo>
                  <a:pt x="4693787" y="0"/>
                </a:moveTo>
                <a:lnTo>
                  <a:pt x="6361118" y="0"/>
                </a:lnTo>
                <a:lnTo>
                  <a:pt x="5690804" y="668853"/>
                </a:lnTo>
                <a:cubicBezTo>
                  <a:pt x="5645932" y="713689"/>
                  <a:pt x="5586458" y="736110"/>
                  <a:pt x="5526807" y="735931"/>
                </a:cubicBezTo>
                <a:cubicBezTo>
                  <a:pt x="5467156" y="735753"/>
                  <a:pt x="5407326" y="712977"/>
                  <a:pt x="5361741" y="667428"/>
                </a:cubicBezTo>
                <a:close/>
                <a:moveTo>
                  <a:pt x="3725646" y="0"/>
                </a:moveTo>
                <a:lnTo>
                  <a:pt x="4504712" y="0"/>
                </a:lnTo>
                <a:lnTo>
                  <a:pt x="6529718" y="2023835"/>
                </a:lnTo>
                <a:cubicBezTo>
                  <a:pt x="6629432" y="2123492"/>
                  <a:pt x="6683562" y="2241658"/>
                  <a:pt x="6686412" y="2384026"/>
                </a:cubicBezTo>
                <a:cubicBezTo>
                  <a:pt x="6683562" y="2519276"/>
                  <a:pt x="6635129" y="2636018"/>
                  <a:pt x="6539688" y="2732828"/>
                </a:cubicBezTo>
                <a:cubicBezTo>
                  <a:pt x="5847378" y="3424738"/>
                  <a:pt x="5155068" y="4116646"/>
                  <a:pt x="4462758" y="4807133"/>
                </a:cubicBezTo>
                <a:cubicBezTo>
                  <a:pt x="4365892" y="4903943"/>
                  <a:pt x="4244096" y="4952705"/>
                  <a:pt x="4121587" y="4953951"/>
                </a:cubicBezTo>
                <a:cubicBezTo>
                  <a:pt x="3999080" y="4955196"/>
                  <a:pt x="3875860" y="4908926"/>
                  <a:pt x="3776145" y="4815674"/>
                </a:cubicBezTo>
                <a:cubicBezTo>
                  <a:pt x="3767599" y="4808556"/>
                  <a:pt x="3760476" y="4801437"/>
                  <a:pt x="3753353" y="4794320"/>
                </a:cubicBezTo>
                <a:cubicBezTo>
                  <a:pt x="3071016" y="4112377"/>
                  <a:pt x="2388678" y="3430432"/>
                  <a:pt x="1706339" y="2749912"/>
                </a:cubicBezTo>
                <a:cubicBezTo>
                  <a:pt x="1629415" y="2671611"/>
                  <a:pt x="1572436" y="2584764"/>
                  <a:pt x="1552493" y="2475142"/>
                </a:cubicBezTo>
                <a:cubicBezTo>
                  <a:pt x="1525427" y="2321385"/>
                  <a:pt x="1562463" y="2184712"/>
                  <a:pt x="1662179" y="2065121"/>
                </a:cubicBezTo>
                <a:cubicBezTo>
                  <a:pt x="1672151" y="2052309"/>
                  <a:pt x="1683547" y="2040919"/>
                  <a:pt x="1694943" y="2029531"/>
                </a:cubicBezTo>
                <a:close/>
                <a:moveTo>
                  <a:pt x="1864132" y="0"/>
                </a:moveTo>
                <a:lnTo>
                  <a:pt x="3543730" y="0"/>
                </a:lnTo>
                <a:lnTo>
                  <a:pt x="2872758" y="670881"/>
                </a:lnTo>
                <a:cubicBezTo>
                  <a:pt x="2825031" y="717892"/>
                  <a:pt x="2764481" y="741752"/>
                  <a:pt x="2703930" y="741928"/>
                </a:cubicBezTo>
                <a:cubicBezTo>
                  <a:pt x="2643380" y="742108"/>
                  <a:pt x="2582831" y="718601"/>
                  <a:pt x="2535101" y="670881"/>
                </a:cubicBezTo>
                <a:close/>
                <a:moveTo>
                  <a:pt x="853625" y="0"/>
                </a:moveTo>
                <a:lnTo>
                  <a:pt x="1655637" y="0"/>
                </a:lnTo>
                <a:lnTo>
                  <a:pt x="2434296" y="778769"/>
                </a:lnTo>
                <a:cubicBezTo>
                  <a:pt x="2531119" y="875605"/>
                  <a:pt x="2531119" y="1022282"/>
                  <a:pt x="2434296" y="1117694"/>
                </a:cubicBezTo>
                <a:cubicBezTo>
                  <a:pt x="2098265" y="1456619"/>
                  <a:pt x="1760812" y="1792696"/>
                  <a:pt x="1423360" y="2130197"/>
                </a:cubicBezTo>
                <a:cubicBezTo>
                  <a:pt x="1375659" y="2177191"/>
                  <a:pt x="1315146" y="2200689"/>
                  <a:pt x="1254632" y="2200510"/>
                </a:cubicBezTo>
                <a:cubicBezTo>
                  <a:pt x="1194118" y="2200332"/>
                  <a:pt x="1133605" y="2176479"/>
                  <a:pt x="1085905" y="2128773"/>
                </a:cubicBezTo>
                <a:cubicBezTo>
                  <a:pt x="748451" y="1792696"/>
                  <a:pt x="410997" y="1455196"/>
                  <a:pt x="73543" y="1117694"/>
                </a:cubicBezTo>
                <a:cubicBezTo>
                  <a:pt x="35099" y="1079244"/>
                  <a:pt x="12317" y="1033674"/>
                  <a:pt x="5198" y="979560"/>
                </a:cubicBezTo>
                <a:lnTo>
                  <a:pt x="5198" y="978395"/>
                </a:lnTo>
                <a:lnTo>
                  <a:pt x="4799" y="979416"/>
                </a:lnTo>
                <a:cubicBezTo>
                  <a:pt x="3200" y="979416"/>
                  <a:pt x="1600" y="979416"/>
                  <a:pt x="0" y="979416"/>
                </a:cubicBezTo>
                <a:cubicBezTo>
                  <a:pt x="0" y="959572"/>
                  <a:pt x="0" y="938309"/>
                  <a:pt x="0" y="918466"/>
                </a:cubicBezTo>
                <a:cubicBezTo>
                  <a:pt x="1600" y="917048"/>
                  <a:pt x="3200" y="917048"/>
                  <a:pt x="4799" y="917048"/>
                </a:cubicBezTo>
                <a:lnTo>
                  <a:pt x="5198" y="918104"/>
                </a:lnTo>
                <a:lnTo>
                  <a:pt x="5198" y="916902"/>
                </a:lnTo>
                <a:cubicBezTo>
                  <a:pt x="12317" y="864212"/>
                  <a:pt x="33676" y="818642"/>
                  <a:pt x="72119" y="78161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EABC9-4951-4F8E-8E33-E0A52572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01584-8CC2-449F-B848-BEEDBC4D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39D8A-F0E6-4862-BB22-70378CDD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49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2FE5AD5-B930-4F6E-81F0-5F4F77770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08904" y="2784704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302EF8D-E183-4B1D-995C-87B88E8374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3791" y="2784704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2316FBB-EDFA-4C2B-B08B-96B1C93C31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78677" y="2784704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362E428-5D90-4FD5-9499-DE169DD8C1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08904" y="4266086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AE656FB-09B6-427B-98AC-9AD90C856E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93791" y="4266085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A641D39-36D0-4395-B0D4-0DA2243FDB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78677" y="4266085"/>
            <a:ext cx="1427523" cy="1427524"/>
          </a:xfrm>
          <a:custGeom>
            <a:avLst/>
            <a:gdLst>
              <a:gd name="connsiteX0" fmla="*/ 0 w 1427523"/>
              <a:gd name="connsiteY0" fmla="*/ 0 h 1427524"/>
              <a:gd name="connsiteX1" fmla="*/ 1427523 w 1427523"/>
              <a:gd name="connsiteY1" fmla="*/ 0 h 1427524"/>
              <a:gd name="connsiteX2" fmla="*/ 1427523 w 1427523"/>
              <a:gd name="connsiteY2" fmla="*/ 1427524 h 1427524"/>
              <a:gd name="connsiteX3" fmla="*/ 0 w 1427523"/>
              <a:gd name="connsiteY3" fmla="*/ 1427524 h 14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523" h="1427524">
                <a:moveTo>
                  <a:pt x="0" y="0"/>
                </a:moveTo>
                <a:lnTo>
                  <a:pt x="1427523" y="0"/>
                </a:lnTo>
                <a:lnTo>
                  <a:pt x="1427523" y="1427524"/>
                </a:lnTo>
                <a:lnTo>
                  <a:pt x="0" y="1427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AB0ABE-56E8-4AE3-94FE-CDFD4977D7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5409"/>
            <a:ext cx="4625500" cy="5722591"/>
          </a:xfrm>
          <a:custGeom>
            <a:avLst/>
            <a:gdLst>
              <a:gd name="connsiteX0" fmla="*/ 0 w 4625500"/>
              <a:gd name="connsiteY0" fmla="*/ 0 h 5722591"/>
              <a:gd name="connsiteX1" fmla="*/ 4625500 w 4625500"/>
              <a:gd name="connsiteY1" fmla="*/ 0 h 5722591"/>
              <a:gd name="connsiteX2" fmla="*/ 4625500 w 4625500"/>
              <a:gd name="connsiteY2" fmla="*/ 5722591 h 5722591"/>
              <a:gd name="connsiteX3" fmla="*/ 0 w 4625500"/>
              <a:gd name="connsiteY3" fmla="*/ 5722591 h 57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500" h="5722591">
                <a:moveTo>
                  <a:pt x="0" y="0"/>
                </a:moveTo>
                <a:lnTo>
                  <a:pt x="4625500" y="0"/>
                </a:lnTo>
                <a:lnTo>
                  <a:pt x="4625500" y="5722591"/>
                </a:lnTo>
                <a:lnTo>
                  <a:pt x="0" y="5722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D7871-EFD1-49A7-82C3-EA88DD81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CC735-5359-4B7A-BDB8-BDADEB17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ADE28-A2BD-4E28-A5A6-B301C4D5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88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4171E44-9BBB-4E3E-981E-55CC4D977C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607158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BFFAFFC-46B7-44AA-9E66-246446BFEF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82978" y="607158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B8FD6AF-0AD2-4B3D-8C95-A46294CAAF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0156" y="607158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7D9B6C0-BE8C-49A7-9724-002BA96EF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20196" y="607158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45D9EB2-2430-4802-A590-286D165640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3018" y="3075201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B800892-FC87-4F6E-A5FA-3A935554C5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00" y="3075201"/>
            <a:ext cx="3686004" cy="2417199"/>
          </a:xfrm>
          <a:custGeom>
            <a:avLst/>
            <a:gdLst>
              <a:gd name="connsiteX0" fmla="*/ 0 w 3686004"/>
              <a:gd name="connsiteY0" fmla="*/ 0 h 2417199"/>
              <a:gd name="connsiteX1" fmla="*/ 3686004 w 3686004"/>
              <a:gd name="connsiteY1" fmla="*/ 0 h 2417199"/>
              <a:gd name="connsiteX2" fmla="*/ 3686004 w 3686004"/>
              <a:gd name="connsiteY2" fmla="*/ 2417199 h 2417199"/>
              <a:gd name="connsiteX3" fmla="*/ 0 w 3686004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004" h="2417199">
                <a:moveTo>
                  <a:pt x="0" y="0"/>
                </a:moveTo>
                <a:lnTo>
                  <a:pt x="3686004" y="0"/>
                </a:lnTo>
                <a:lnTo>
                  <a:pt x="3686004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A8AEC1E-4BAE-40DC-ABBC-55DC1F4F58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25840" y="3075201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AEC2BD3-272F-41BF-82AC-5CC6ADB19B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63058" y="3075201"/>
            <a:ext cx="1643142" cy="2417199"/>
          </a:xfrm>
          <a:custGeom>
            <a:avLst/>
            <a:gdLst>
              <a:gd name="connsiteX0" fmla="*/ 0 w 1643142"/>
              <a:gd name="connsiteY0" fmla="*/ 0 h 2417199"/>
              <a:gd name="connsiteX1" fmla="*/ 1643142 w 1643142"/>
              <a:gd name="connsiteY1" fmla="*/ 0 h 2417199"/>
              <a:gd name="connsiteX2" fmla="*/ 1643142 w 1643142"/>
              <a:gd name="connsiteY2" fmla="*/ 2417199 h 2417199"/>
              <a:gd name="connsiteX3" fmla="*/ 0 w 1643142"/>
              <a:gd name="connsiteY3" fmla="*/ 2417199 h 241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3142" h="2417199">
                <a:moveTo>
                  <a:pt x="0" y="0"/>
                </a:moveTo>
                <a:lnTo>
                  <a:pt x="1643142" y="0"/>
                </a:lnTo>
                <a:lnTo>
                  <a:pt x="1643142" y="2417199"/>
                </a:lnTo>
                <a:lnTo>
                  <a:pt x="0" y="24171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7FD68-AA87-43A6-B233-AB612798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D7EF3-E892-4AA8-90E4-578B4B8C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ADFE8-2C1F-46C1-B190-D48B81D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223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78DBAC-5866-4089-A9F8-89B2A881EB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9715" y="1342540"/>
            <a:ext cx="3936570" cy="3936570"/>
          </a:xfrm>
          <a:custGeom>
            <a:avLst/>
            <a:gdLst>
              <a:gd name="connsiteX0" fmla="*/ 0 w 3936570"/>
              <a:gd name="connsiteY0" fmla="*/ 0 h 3936570"/>
              <a:gd name="connsiteX1" fmla="*/ 3936570 w 3936570"/>
              <a:gd name="connsiteY1" fmla="*/ 0 h 3936570"/>
              <a:gd name="connsiteX2" fmla="*/ 3936570 w 3936570"/>
              <a:gd name="connsiteY2" fmla="*/ 3936570 h 3936570"/>
              <a:gd name="connsiteX3" fmla="*/ 0 w 3936570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6570" h="3936570">
                <a:moveTo>
                  <a:pt x="0" y="0"/>
                </a:moveTo>
                <a:lnTo>
                  <a:pt x="3936570" y="0"/>
                </a:lnTo>
                <a:lnTo>
                  <a:pt x="3936570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5F8540-C037-42A9-A4E4-3AD5C4EAF8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4576" y="1342540"/>
            <a:ext cx="2978258" cy="3936570"/>
          </a:xfrm>
          <a:custGeom>
            <a:avLst/>
            <a:gdLst>
              <a:gd name="connsiteX0" fmla="*/ 0 w 2978258"/>
              <a:gd name="connsiteY0" fmla="*/ 0 h 3936570"/>
              <a:gd name="connsiteX1" fmla="*/ 2978258 w 2978258"/>
              <a:gd name="connsiteY1" fmla="*/ 0 h 3936570"/>
              <a:gd name="connsiteX2" fmla="*/ 2978258 w 2978258"/>
              <a:gd name="connsiteY2" fmla="*/ 3936570 h 3936570"/>
              <a:gd name="connsiteX3" fmla="*/ 0 w 2978258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258" h="3936570">
                <a:moveTo>
                  <a:pt x="0" y="0"/>
                </a:moveTo>
                <a:lnTo>
                  <a:pt x="2978258" y="0"/>
                </a:lnTo>
                <a:lnTo>
                  <a:pt x="2978258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CBA3-BCA1-402B-A889-77EBDA24FE6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B915-A113-4DD5-ADC6-E33CC57E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06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1142526-ED0A-4315-81C0-33F8E33D7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5715" y="1342540"/>
            <a:ext cx="3936570" cy="3936570"/>
          </a:xfrm>
          <a:custGeom>
            <a:avLst/>
            <a:gdLst>
              <a:gd name="connsiteX0" fmla="*/ 0 w 3936570"/>
              <a:gd name="connsiteY0" fmla="*/ 0 h 3936570"/>
              <a:gd name="connsiteX1" fmla="*/ 3936570 w 3936570"/>
              <a:gd name="connsiteY1" fmla="*/ 0 h 3936570"/>
              <a:gd name="connsiteX2" fmla="*/ 3936570 w 3936570"/>
              <a:gd name="connsiteY2" fmla="*/ 3936570 h 3936570"/>
              <a:gd name="connsiteX3" fmla="*/ 0 w 3936570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6570" h="3936570">
                <a:moveTo>
                  <a:pt x="0" y="0"/>
                </a:moveTo>
                <a:lnTo>
                  <a:pt x="3936570" y="0"/>
                </a:lnTo>
                <a:lnTo>
                  <a:pt x="3936570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5BD999D-7506-431C-BBE7-F37C505A63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8576" y="1342540"/>
            <a:ext cx="2978258" cy="3936570"/>
          </a:xfrm>
          <a:custGeom>
            <a:avLst/>
            <a:gdLst>
              <a:gd name="connsiteX0" fmla="*/ 0 w 2978258"/>
              <a:gd name="connsiteY0" fmla="*/ 0 h 3936570"/>
              <a:gd name="connsiteX1" fmla="*/ 2978258 w 2978258"/>
              <a:gd name="connsiteY1" fmla="*/ 0 h 3936570"/>
              <a:gd name="connsiteX2" fmla="*/ 2978258 w 2978258"/>
              <a:gd name="connsiteY2" fmla="*/ 3936570 h 3936570"/>
              <a:gd name="connsiteX3" fmla="*/ 0 w 2978258"/>
              <a:gd name="connsiteY3" fmla="*/ 3936570 h 393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258" h="3936570">
                <a:moveTo>
                  <a:pt x="0" y="0"/>
                </a:moveTo>
                <a:lnTo>
                  <a:pt x="2978258" y="0"/>
                </a:lnTo>
                <a:lnTo>
                  <a:pt x="2978258" y="3936570"/>
                </a:lnTo>
                <a:lnTo>
                  <a:pt x="0" y="3936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CBA3-BCA1-402B-A889-77EBDA24FE6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B915-A113-4DD5-ADC6-E33CC57E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59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BCD49E-9C57-4B13-9AE9-3761FEA254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40437" y="1152144"/>
            <a:ext cx="4207126" cy="4553712"/>
          </a:xfrm>
          <a:custGeom>
            <a:avLst/>
            <a:gdLst>
              <a:gd name="connsiteX0" fmla="*/ 0 w 4207126"/>
              <a:gd name="connsiteY0" fmla="*/ 0 h 4553712"/>
              <a:gd name="connsiteX1" fmla="*/ 4207126 w 4207126"/>
              <a:gd name="connsiteY1" fmla="*/ 0 h 4553712"/>
              <a:gd name="connsiteX2" fmla="*/ 4207126 w 4207126"/>
              <a:gd name="connsiteY2" fmla="*/ 4553712 h 4553712"/>
              <a:gd name="connsiteX3" fmla="*/ 0 w 4207126"/>
              <a:gd name="connsiteY3" fmla="*/ 4553712 h 45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26" h="4553712">
                <a:moveTo>
                  <a:pt x="0" y="0"/>
                </a:moveTo>
                <a:lnTo>
                  <a:pt x="4207126" y="0"/>
                </a:lnTo>
                <a:lnTo>
                  <a:pt x="4207126" y="4553712"/>
                </a:lnTo>
                <a:lnTo>
                  <a:pt x="0" y="45537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769DB-B0A5-4639-BCAB-DE854135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859BD-19FB-4326-85AA-92AB3BE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81DFD-56F7-4CCC-8C7F-B645DC8E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5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ubHeader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547" y="491744"/>
            <a:ext cx="9205468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8275" y="1509100"/>
            <a:ext cx="10534396" cy="530013"/>
          </a:xfrm>
        </p:spPr>
        <p:txBody>
          <a:bodyPr lIns="0"/>
          <a:lstStyle>
            <a:lvl1pPr marL="0" indent="0" algn="l">
              <a:buNone/>
              <a:defRPr sz="2400" b="1" i="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C6EE4D-7C1D-B944-8BD6-0944F9BDE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71" y="1860120"/>
            <a:ext cx="10534988" cy="40878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BD77F-37CC-584F-8DDB-BF68A16374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A8789-036D-B546-AECE-CF9055A8CB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D9553-13DE-41BD-BE37-F4C4CC5F5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754DEB2-2E0F-1C19-BDE9-8EBF54B93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FCDB7-6E4C-D10B-2633-44C9AFB3D7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4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D46705E-29C4-4C22-A919-304508908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24208" y="913489"/>
            <a:ext cx="4143587" cy="2418760"/>
          </a:xfrm>
          <a:custGeom>
            <a:avLst/>
            <a:gdLst>
              <a:gd name="connsiteX0" fmla="*/ 0 w 4143587"/>
              <a:gd name="connsiteY0" fmla="*/ 0 h 2418760"/>
              <a:gd name="connsiteX1" fmla="*/ 4143587 w 4143587"/>
              <a:gd name="connsiteY1" fmla="*/ 0 h 2418760"/>
              <a:gd name="connsiteX2" fmla="*/ 4143587 w 4143587"/>
              <a:gd name="connsiteY2" fmla="*/ 2418760 h 2418760"/>
              <a:gd name="connsiteX3" fmla="*/ 0 w 4143587"/>
              <a:gd name="connsiteY3" fmla="*/ 2418760 h 24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3587" h="2418760">
                <a:moveTo>
                  <a:pt x="0" y="0"/>
                </a:moveTo>
                <a:lnTo>
                  <a:pt x="4143587" y="0"/>
                </a:lnTo>
                <a:lnTo>
                  <a:pt x="4143587" y="2418760"/>
                </a:lnTo>
                <a:lnTo>
                  <a:pt x="0" y="24187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43CB7F-2095-41FB-A90A-3895D57F3B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24208" y="3525751"/>
            <a:ext cx="4143587" cy="2418760"/>
          </a:xfrm>
          <a:custGeom>
            <a:avLst/>
            <a:gdLst>
              <a:gd name="connsiteX0" fmla="*/ 0 w 4143587"/>
              <a:gd name="connsiteY0" fmla="*/ 0 h 2418760"/>
              <a:gd name="connsiteX1" fmla="*/ 4143587 w 4143587"/>
              <a:gd name="connsiteY1" fmla="*/ 0 h 2418760"/>
              <a:gd name="connsiteX2" fmla="*/ 4143587 w 4143587"/>
              <a:gd name="connsiteY2" fmla="*/ 2418760 h 2418760"/>
              <a:gd name="connsiteX3" fmla="*/ 0 w 4143587"/>
              <a:gd name="connsiteY3" fmla="*/ 2418760 h 24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3587" h="2418760">
                <a:moveTo>
                  <a:pt x="0" y="0"/>
                </a:moveTo>
                <a:lnTo>
                  <a:pt x="4143587" y="0"/>
                </a:lnTo>
                <a:lnTo>
                  <a:pt x="4143587" y="2418760"/>
                </a:lnTo>
                <a:lnTo>
                  <a:pt x="0" y="24187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2B4A67-690C-4FAE-A920-97160978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A30E0-540B-4721-A2E4-19A36744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EF380-C5EC-40EF-8026-4E0A41B9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56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C85109C-4115-4349-A091-91FC85BD29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2139" y="1674863"/>
            <a:ext cx="3371636" cy="2940122"/>
          </a:xfrm>
          <a:custGeom>
            <a:avLst/>
            <a:gdLst>
              <a:gd name="connsiteX0" fmla="*/ 0 w 3371636"/>
              <a:gd name="connsiteY0" fmla="*/ 0 h 2940122"/>
              <a:gd name="connsiteX1" fmla="*/ 3371636 w 3371636"/>
              <a:gd name="connsiteY1" fmla="*/ 0 h 2940122"/>
              <a:gd name="connsiteX2" fmla="*/ 3371636 w 3371636"/>
              <a:gd name="connsiteY2" fmla="*/ 2940122 h 2940122"/>
              <a:gd name="connsiteX3" fmla="*/ 0 w 3371636"/>
              <a:gd name="connsiteY3" fmla="*/ 2940122 h 294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636" h="2940122">
                <a:moveTo>
                  <a:pt x="0" y="0"/>
                </a:moveTo>
                <a:lnTo>
                  <a:pt x="3371636" y="0"/>
                </a:lnTo>
                <a:lnTo>
                  <a:pt x="3371636" y="2940122"/>
                </a:lnTo>
                <a:lnTo>
                  <a:pt x="0" y="29401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E18592-1165-449B-81F2-AF4C88A36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155" y="1674863"/>
            <a:ext cx="3371636" cy="2940122"/>
          </a:xfrm>
          <a:custGeom>
            <a:avLst/>
            <a:gdLst>
              <a:gd name="connsiteX0" fmla="*/ 0 w 3371636"/>
              <a:gd name="connsiteY0" fmla="*/ 0 h 2940122"/>
              <a:gd name="connsiteX1" fmla="*/ 3371636 w 3371636"/>
              <a:gd name="connsiteY1" fmla="*/ 0 h 2940122"/>
              <a:gd name="connsiteX2" fmla="*/ 3371636 w 3371636"/>
              <a:gd name="connsiteY2" fmla="*/ 2940122 h 2940122"/>
              <a:gd name="connsiteX3" fmla="*/ 0 w 3371636"/>
              <a:gd name="connsiteY3" fmla="*/ 2940122 h 294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636" h="2940122">
                <a:moveTo>
                  <a:pt x="0" y="0"/>
                </a:moveTo>
                <a:lnTo>
                  <a:pt x="3371636" y="0"/>
                </a:lnTo>
                <a:lnTo>
                  <a:pt x="3371636" y="2940122"/>
                </a:lnTo>
                <a:lnTo>
                  <a:pt x="0" y="29401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9AFB-3948-46BE-8752-F6E8E6F48973}" type="datetime1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0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EB92AF6-9E45-4F75-8E9C-33AF500C8A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9464" y="0"/>
            <a:ext cx="2722536" cy="4555671"/>
          </a:xfrm>
          <a:custGeom>
            <a:avLst/>
            <a:gdLst>
              <a:gd name="connsiteX0" fmla="*/ 0 w 2722536"/>
              <a:gd name="connsiteY0" fmla="*/ 0 h 4555671"/>
              <a:gd name="connsiteX1" fmla="*/ 2722536 w 2722536"/>
              <a:gd name="connsiteY1" fmla="*/ 0 h 4555671"/>
              <a:gd name="connsiteX2" fmla="*/ 2722536 w 2722536"/>
              <a:gd name="connsiteY2" fmla="*/ 4555671 h 4555671"/>
              <a:gd name="connsiteX3" fmla="*/ 0 w 2722536"/>
              <a:gd name="connsiteY3" fmla="*/ 4555671 h 45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36" h="4555671">
                <a:moveTo>
                  <a:pt x="0" y="0"/>
                </a:moveTo>
                <a:lnTo>
                  <a:pt x="2722536" y="0"/>
                </a:lnTo>
                <a:lnTo>
                  <a:pt x="2722536" y="4555671"/>
                </a:lnTo>
                <a:lnTo>
                  <a:pt x="0" y="45556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26670C-8495-48D3-A257-DBF7D3A0FA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0" y="2302330"/>
            <a:ext cx="2722536" cy="4555671"/>
          </a:xfrm>
          <a:custGeom>
            <a:avLst/>
            <a:gdLst>
              <a:gd name="connsiteX0" fmla="*/ 0 w 2722536"/>
              <a:gd name="connsiteY0" fmla="*/ 0 h 4555671"/>
              <a:gd name="connsiteX1" fmla="*/ 2722536 w 2722536"/>
              <a:gd name="connsiteY1" fmla="*/ 0 h 4555671"/>
              <a:gd name="connsiteX2" fmla="*/ 2722536 w 2722536"/>
              <a:gd name="connsiteY2" fmla="*/ 4555671 h 4555671"/>
              <a:gd name="connsiteX3" fmla="*/ 0 w 2722536"/>
              <a:gd name="connsiteY3" fmla="*/ 4555671 h 45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536" h="4555671">
                <a:moveTo>
                  <a:pt x="0" y="0"/>
                </a:moveTo>
                <a:lnTo>
                  <a:pt x="2722536" y="0"/>
                </a:lnTo>
                <a:lnTo>
                  <a:pt x="2722536" y="4555671"/>
                </a:lnTo>
                <a:lnTo>
                  <a:pt x="0" y="45556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11069C-0E64-4669-A14C-4DF5926F68E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80108" y="0"/>
            <a:ext cx="5031784" cy="6431797"/>
          </a:xfrm>
          <a:custGeom>
            <a:avLst/>
            <a:gdLst>
              <a:gd name="connsiteX0" fmla="*/ 0 w 5031784"/>
              <a:gd name="connsiteY0" fmla="*/ 0 h 6431797"/>
              <a:gd name="connsiteX1" fmla="*/ 5031784 w 5031784"/>
              <a:gd name="connsiteY1" fmla="*/ 0 h 6431797"/>
              <a:gd name="connsiteX2" fmla="*/ 5031784 w 5031784"/>
              <a:gd name="connsiteY2" fmla="*/ 6431797 h 6431797"/>
              <a:gd name="connsiteX3" fmla="*/ 0 w 5031784"/>
              <a:gd name="connsiteY3" fmla="*/ 6431797 h 643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1784" h="6431797">
                <a:moveTo>
                  <a:pt x="0" y="0"/>
                </a:moveTo>
                <a:lnTo>
                  <a:pt x="5031784" y="0"/>
                </a:lnTo>
                <a:lnTo>
                  <a:pt x="5031784" y="6431797"/>
                </a:lnTo>
                <a:lnTo>
                  <a:pt x="0" y="6431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9BA123-35AF-4242-B6D4-22278776DD9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8351F-3B83-4A03-A8AA-D4E5224388BB}" type="datetime1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8E31A0-CDF0-4FF6-86A9-F826A8DFFE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82F59-C7C0-44D4-A874-5615F133515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DE1A1-51CF-4CB8-AD81-A4A4CD223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45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3AFA67-942B-400E-8746-9C6477CA6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0658"/>
          </a:xfrm>
          <a:custGeom>
            <a:avLst/>
            <a:gdLst>
              <a:gd name="connsiteX0" fmla="*/ 0 w 12192000"/>
              <a:gd name="connsiteY0" fmla="*/ 0 h 3130658"/>
              <a:gd name="connsiteX1" fmla="*/ 12192000 w 12192000"/>
              <a:gd name="connsiteY1" fmla="*/ 0 h 3130658"/>
              <a:gd name="connsiteX2" fmla="*/ 12192000 w 12192000"/>
              <a:gd name="connsiteY2" fmla="*/ 3130658 h 3130658"/>
              <a:gd name="connsiteX3" fmla="*/ 0 w 12192000"/>
              <a:gd name="connsiteY3" fmla="*/ 3130658 h 3130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30658">
                <a:moveTo>
                  <a:pt x="0" y="0"/>
                </a:moveTo>
                <a:lnTo>
                  <a:pt x="12192000" y="0"/>
                </a:lnTo>
                <a:lnTo>
                  <a:pt x="12192000" y="3130658"/>
                </a:lnTo>
                <a:lnTo>
                  <a:pt x="0" y="31306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DE912-60C2-4307-B7AB-566A0075A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E64AF-A1D6-4D1B-AAF4-A7A3A8BA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19EF3-0D0C-4C7C-9315-A19978E5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4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E43D52-9B97-4868-8CDD-35FEE71AB4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02550" y="723996"/>
            <a:ext cx="2003650" cy="2428376"/>
          </a:xfrm>
          <a:custGeom>
            <a:avLst/>
            <a:gdLst>
              <a:gd name="connsiteX0" fmla="*/ 0 w 2003650"/>
              <a:gd name="connsiteY0" fmla="*/ 0 h 2428376"/>
              <a:gd name="connsiteX1" fmla="*/ 2003650 w 2003650"/>
              <a:gd name="connsiteY1" fmla="*/ 0 h 2428376"/>
              <a:gd name="connsiteX2" fmla="*/ 2003650 w 2003650"/>
              <a:gd name="connsiteY2" fmla="*/ 2428376 h 2428376"/>
              <a:gd name="connsiteX3" fmla="*/ 0 w 2003650"/>
              <a:gd name="connsiteY3" fmla="*/ 2428376 h 242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650" h="2428376">
                <a:moveTo>
                  <a:pt x="0" y="0"/>
                </a:moveTo>
                <a:lnTo>
                  <a:pt x="2003650" y="0"/>
                </a:lnTo>
                <a:lnTo>
                  <a:pt x="2003650" y="2428376"/>
                </a:lnTo>
                <a:lnTo>
                  <a:pt x="0" y="2428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7DD4B7-5D63-4388-890B-643D1FC24F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02550" y="3705629"/>
            <a:ext cx="2003650" cy="2428376"/>
          </a:xfrm>
          <a:custGeom>
            <a:avLst/>
            <a:gdLst>
              <a:gd name="connsiteX0" fmla="*/ 0 w 2003650"/>
              <a:gd name="connsiteY0" fmla="*/ 0 h 2428376"/>
              <a:gd name="connsiteX1" fmla="*/ 2003650 w 2003650"/>
              <a:gd name="connsiteY1" fmla="*/ 0 h 2428376"/>
              <a:gd name="connsiteX2" fmla="*/ 2003650 w 2003650"/>
              <a:gd name="connsiteY2" fmla="*/ 2428376 h 2428376"/>
              <a:gd name="connsiteX3" fmla="*/ 0 w 2003650"/>
              <a:gd name="connsiteY3" fmla="*/ 2428376 h 242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650" h="2428376">
                <a:moveTo>
                  <a:pt x="0" y="0"/>
                </a:moveTo>
                <a:lnTo>
                  <a:pt x="2003650" y="0"/>
                </a:lnTo>
                <a:lnTo>
                  <a:pt x="2003650" y="2428376"/>
                </a:lnTo>
                <a:lnTo>
                  <a:pt x="0" y="2428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F4F73-1213-4C98-AABA-BF1573A2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BF840-4FB7-4473-BB86-3DE7BEF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FD795-3612-44AE-8BD6-52C98BFF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32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AFEA1E-D08B-4BD9-B21D-50742A60C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8554" y="0"/>
            <a:ext cx="3303312" cy="6858000"/>
          </a:xfrm>
          <a:custGeom>
            <a:avLst/>
            <a:gdLst>
              <a:gd name="connsiteX0" fmla="*/ 0 w 3303312"/>
              <a:gd name="connsiteY0" fmla="*/ 0 h 6858000"/>
              <a:gd name="connsiteX1" fmla="*/ 3303312 w 3303312"/>
              <a:gd name="connsiteY1" fmla="*/ 0 h 6858000"/>
              <a:gd name="connsiteX2" fmla="*/ 3303312 w 3303312"/>
              <a:gd name="connsiteY2" fmla="*/ 6858000 h 6858000"/>
              <a:gd name="connsiteX3" fmla="*/ 0 w 33033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3312" h="6858000">
                <a:moveTo>
                  <a:pt x="0" y="0"/>
                </a:moveTo>
                <a:lnTo>
                  <a:pt x="3303312" y="0"/>
                </a:lnTo>
                <a:lnTo>
                  <a:pt x="33033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1AEED3-A0A8-4341-9DED-749E98669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2CA9A-E8E2-48EF-A082-1E371F431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395A-74A9-4987-AF27-B9CE9655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729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398276-CF3A-496B-BF0E-49C84CEDA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8744" y="957943"/>
            <a:ext cx="3570515" cy="4942114"/>
          </a:xfrm>
          <a:custGeom>
            <a:avLst/>
            <a:gdLst>
              <a:gd name="connsiteX0" fmla="*/ 0 w 3570515"/>
              <a:gd name="connsiteY0" fmla="*/ 0 h 4942114"/>
              <a:gd name="connsiteX1" fmla="*/ 3570515 w 3570515"/>
              <a:gd name="connsiteY1" fmla="*/ 0 h 4942114"/>
              <a:gd name="connsiteX2" fmla="*/ 3570515 w 3570515"/>
              <a:gd name="connsiteY2" fmla="*/ 4942114 h 4942114"/>
              <a:gd name="connsiteX3" fmla="*/ 0 w 3570515"/>
              <a:gd name="connsiteY3" fmla="*/ 4942114 h 494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0515" h="4942114">
                <a:moveTo>
                  <a:pt x="0" y="0"/>
                </a:moveTo>
                <a:lnTo>
                  <a:pt x="3570515" y="0"/>
                </a:lnTo>
                <a:lnTo>
                  <a:pt x="3570515" y="4942114"/>
                </a:lnTo>
                <a:lnTo>
                  <a:pt x="0" y="4942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25D8A-2AD8-4D6F-9ED8-C4731021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181B9-50FF-4208-BE4D-D2AB159A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1A550-967F-4B1F-9589-9CD4BB69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1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C4E8A-82CC-42B6-AB9B-B10D726DEC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685800"/>
            <a:ext cx="4368521" cy="5486400"/>
          </a:xfrm>
          <a:custGeom>
            <a:avLst/>
            <a:gdLst>
              <a:gd name="connsiteX0" fmla="*/ 0 w 4368521"/>
              <a:gd name="connsiteY0" fmla="*/ 0 h 5486400"/>
              <a:gd name="connsiteX1" fmla="*/ 4368521 w 4368521"/>
              <a:gd name="connsiteY1" fmla="*/ 0 h 5486400"/>
              <a:gd name="connsiteX2" fmla="*/ 4368521 w 4368521"/>
              <a:gd name="connsiteY2" fmla="*/ 5486400 h 5486400"/>
              <a:gd name="connsiteX3" fmla="*/ 0 w 4368521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521" h="5486400">
                <a:moveTo>
                  <a:pt x="0" y="0"/>
                </a:moveTo>
                <a:lnTo>
                  <a:pt x="4368521" y="0"/>
                </a:lnTo>
                <a:lnTo>
                  <a:pt x="4368521" y="548640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32574-66F0-4AFC-A8C8-6D8D2C6A1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763DC-45F5-419C-B5EB-93E39558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D088B-F4A0-48AC-BB9E-722520EF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7BB3327-B753-450C-AC8F-DE59BF73D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1613" y="1881106"/>
            <a:ext cx="2366810" cy="3095788"/>
          </a:xfrm>
          <a:custGeom>
            <a:avLst/>
            <a:gdLst>
              <a:gd name="connsiteX0" fmla="*/ 0 w 2366810"/>
              <a:gd name="connsiteY0" fmla="*/ 0 h 3095788"/>
              <a:gd name="connsiteX1" fmla="*/ 2366810 w 2366810"/>
              <a:gd name="connsiteY1" fmla="*/ 0 h 3095788"/>
              <a:gd name="connsiteX2" fmla="*/ 2366810 w 2366810"/>
              <a:gd name="connsiteY2" fmla="*/ 3095788 h 3095788"/>
              <a:gd name="connsiteX3" fmla="*/ 0 w 2366810"/>
              <a:gd name="connsiteY3" fmla="*/ 3095788 h 309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810" h="3095788">
                <a:moveTo>
                  <a:pt x="0" y="0"/>
                </a:moveTo>
                <a:lnTo>
                  <a:pt x="2366810" y="0"/>
                </a:lnTo>
                <a:lnTo>
                  <a:pt x="2366810" y="3095788"/>
                </a:lnTo>
                <a:lnTo>
                  <a:pt x="0" y="3095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557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81CB5AF-325A-4F59-9651-8B0E542722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2664" y="0"/>
            <a:ext cx="3614564" cy="6858000"/>
          </a:xfrm>
          <a:custGeom>
            <a:avLst/>
            <a:gdLst>
              <a:gd name="connsiteX0" fmla="*/ 0 w 3614564"/>
              <a:gd name="connsiteY0" fmla="*/ 0 h 6858000"/>
              <a:gd name="connsiteX1" fmla="*/ 3614564 w 3614564"/>
              <a:gd name="connsiteY1" fmla="*/ 0 h 6858000"/>
              <a:gd name="connsiteX2" fmla="*/ 3614564 w 3614564"/>
              <a:gd name="connsiteY2" fmla="*/ 6858000 h 6858000"/>
              <a:gd name="connsiteX3" fmla="*/ 0 w 36145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564" h="6858000">
                <a:moveTo>
                  <a:pt x="0" y="0"/>
                </a:moveTo>
                <a:lnTo>
                  <a:pt x="3614564" y="0"/>
                </a:lnTo>
                <a:lnTo>
                  <a:pt x="36145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797CC-7003-4D4E-B048-082AEABA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C38B-CFA5-474E-B0A7-D1F7FC6E8374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62C22-2190-4A6F-952D-27AE2AE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60CF7-8F36-42D6-ADB2-D127A2DD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4E9CE-C3F5-458D-BAEE-056B20C29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54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F161BE-969A-4A57-B8A7-453A8C9385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49265" y="902970"/>
            <a:ext cx="4834890" cy="5052060"/>
          </a:xfrm>
          <a:custGeom>
            <a:avLst/>
            <a:gdLst>
              <a:gd name="connsiteX0" fmla="*/ 0 w 4834890"/>
              <a:gd name="connsiteY0" fmla="*/ 0 h 5052060"/>
              <a:gd name="connsiteX1" fmla="*/ 4834890 w 4834890"/>
              <a:gd name="connsiteY1" fmla="*/ 0 h 5052060"/>
              <a:gd name="connsiteX2" fmla="*/ 4834890 w 4834890"/>
              <a:gd name="connsiteY2" fmla="*/ 5052060 h 5052060"/>
              <a:gd name="connsiteX3" fmla="*/ 0 w 4834890"/>
              <a:gd name="connsiteY3" fmla="*/ 5052060 h 50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890" h="5052060">
                <a:moveTo>
                  <a:pt x="0" y="0"/>
                </a:moveTo>
                <a:lnTo>
                  <a:pt x="4834890" y="0"/>
                </a:lnTo>
                <a:lnTo>
                  <a:pt x="4834890" y="5052060"/>
                </a:lnTo>
                <a:lnTo>
                  <a:pt x="0" y="50520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5DE0-9192-4D95-A03B-10B959173580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 - 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547" y="491744"/>
            <a:ext cx="9205468" cy="806703"/>
          </a:xfrm>
        </p:spPr>
        <p:txBody>
          <a:bodyPr lIns="91440" rIns="91440" anchor="ctr" anchorCtr="0">
            <a:noAutofit/>
          </a:bodyPr>
          <a:lstStyle>
            <a:lvl1pPr algn="l"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C6EE4D-7C1D-B944-8BD6-0944F9BDE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71" y="1860120"/>
            <a:ext cx="10534988" cy="40878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>
              <a:tabLst>
                <a:tab pos="344488" algn="l"/>
              </a:tabLst>
              <a:defRPr sz="2000"/>
            </a:lvl2pPr>
            <a:lvl3pPr>
              <a:tabLst>
                <a:tab pos="344488" algn="l"/>
              </a:tabLst>
              <a:defRPr sz="2000"/>
            </a:lvl3pPr>
            <a:lvl4pPr>
              <a:tabLst>
                <a:tab pos="344488" algn="l"/>
              </a:tabLst>
              <a:defRPr sz="2000"/>
            </a:lvl4pPr>
            <a:lvl5pPr>
              <a:tabLst>
                <a:tab pos="344488" algn="l"/>
              </a:tabLs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BD77F-37CC-584F-8DDB-BF68A16374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A8789-036D-B546-AECE-CF9055A8CB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0C04-DB34-4D71-9AE1-54215F241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203184" y="0"/>
            <a:ext cx="3987800" cy="35306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43D3BF2-6CE7-98EF-CB58-C4381410E0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248" y="488457"/>
            <a:ext cx="1010553" cy="858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4D175-3E83-F154-C171-AC268129C1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0973" y="6380430"/>
            <a:ext cx="5969000" cy="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550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1C7E723A-3A98-4E85-B78B-5141CC31B98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702630" y="914400"/>
            <a:ext cx="2100105" cy="2120202"/>
          </a:xfrm>
          <a:custGeom>
            <a:avLst/>
            <a:gdLst>
              <a:gd name="connsiteX0" fmla="*/ 0 w 2100105"/>
              <a:gd name="connsiteY0" fmla="*/ 0 h 2120202"/>
              <a:gd name="connsiteX1" fmla="*/ 2100105 w 2100105"/>
              <a:gd name="connsiteY1" fmla="*/ 0 h 2120202"/>
              <a:gd name="connsiteX2" fmla="*/ 2100105 w 2100105"/>
              <a:gd name="connsiteY2" fmla="*/ 2120202 h 2120202"/>
              <a:gd name="connsiteX3" fmla="*/ 0 w 2100105"/>
              <a:gd name="connsiteY3" fmla="*/ 2120202 h 21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120202">
                <a:moveTo>
                  <a:pt x="0" y="0"/>
                </a:moveTo>
                <a:lnTo>
                  <a:pt x="2100105" y="0"/>
                </a:lnTo>
                <a:lnTo>
                  <a:pt x="2100105" y="2120202"/>
                </a:lnTo>
                <a:lnTo>
                  <a:pt x="0" y="2120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D2F3469-0476-4A6B-90E5-41C931D5F33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387183" y="914400"/>
            <a:ext cx="2100105" cy="2674709"/>
          </a:xfrm>
          <a:custGeom>
            <a:avLst/>
            <a:gdLst>
              <a:gd name="connsiteX0" fmla="*/ 0 w 2100105"/>
              <a:gd name="connsiteY0" fmla="*/ 0 h 2674709"/>
              <a:gd name="connsiteX1" fmla="*/ 2100105 w 2100105"/>
              <a:gd name="connsiteY1" fmla="*/ 0 h 2674709"/>
              <a:gd name="connsiteX2" fmla="*/ 2100105 w 2100105"/>
              <a:gd name="connsiteY2" fmla="*/ 2674709 h 2674709"/>
              <a:gd name="connsiteX3" fmla="*/ 0 w 2100105"/>
              <a:gd name="connsiteY3" fmla="*/ 2674709 h 267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674709">
                <a:moveTo>
                  <a:pt x="0" y="0"/>
                </a:moveTo>
                <a:lnTo>
                  <a:pt x="2100105" y="0"/>
                </a:lnTo>
                <a:lnTo>
                  <a:pt x="2100105" y="2674709"/>
                </a:lnTo>
                <a:lnTo>
                  <a:pt x="0" y="26747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9E5BB20-5A3A-409B-B19C-08041419334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387183" y="3823397"/>
            <a:ext cx="2100105" cy="2120202"/>
          </a:xfrm>
          <a:custGeom>
            <a:avLst/>
            <a:gdLst>
              <a:gd name="connsiteX0" fmla="*/ 0 w 2100105"/>
              <a:gd name="connsiteY0" fmla="*/ 0 h 2120202"/>
              <a:gd name="connsiteX1" fmla="*/ 2100105 w 2100105"/>
              <a:gd name="connsiteY1" fmla="*/ 0 h 2120202"/>
              <a:gd name="connsiteX2" fmla="*/ 2100105 w 2100105"/>
              <a:gd name="connsiteY2" fmla="*/ 2120202 h 2120202"/>
              <a:gd name="connsiteX3" fmla="*/ 0 w 2100105"/>
              <a:gd name="connsiteY3" fmla="*/ 2120202 h 21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120202">
                <a:moveTo>
                  <a:pt x="0" y="0"/>
                </a:moveTo>
                <a:lnTo>
                  <a:pt x="2100105" y="0"/>
                </a:lnTo>
                <a:lnTo>
                  <a:pt x="2100105" y="2120202"/>
                </a:lnTo>
                <a:lnTo>
                  <a:pt x="0" y="2120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14AE060-45D9-4CB3-B11E-0D5E890C734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38208" y="4416250"/>
            <a:ext cx="2100105" cy="1527349"/>
          </a:xfrm>
          <a:custGeom>
            <a:avLst/>
            <a:gdLst>
              <a:gd name="connsiteX0" fmla="*/ 0 w 2100105"/>
              <a:gd name="connsiteY0" fmla="*/ 0 h 1527349"/>
              <a:gd name="connsiteX1" fmla="*/ 2100105 w 2100105"/>
              <a:gd name="connsiteY1" fmla="*/ 0 h 1527349"/>
              <a:gd name="connsiteX2" fmla="*/ 2100105 w 2100105"/>
              <a:gd name="connsiteY2" fmla="*/ 1527349 h 1527349"/>
              <a:gd name="connsiteX3" fmla="*/ 0 w 2100105"/>
              <a:gd name="connsiteY3" fmla="*/ 1527349 h 15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1527349">
                <a:moveTo>
                  <a:pt x="0" y="0"/>
                </a:moveTo>
                <a:lnTo>
                  <a:pt x="2100105" y="0"/>
                </a:lnTo>
                <a:lnTo>
                  <a:pt x="2100105" y="1527349"/>
                </a:lnTo>
                <a:lnTo>
                  <a:pt x="0" y="1527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80A8D50-92AC-4A9C-AF35-8B2C06E482D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40720" y="2665325"/>
            <a:ext cx="2100105" cy="1527349"/>
          </a:xfrm>
          <a:custGeom>
            <a:avLst/>
            <a:gdLst>
              <a:gd name="connsiteX0" fmla="*/ 0 w 2100105"/>
              <a:gd name="connsiteY0" fmla="*/ 0 h 1527349"/>
              <a:gd name="connsiteX1" fmla="*/ 2100105 w 2100105"/>
              <a:gd name="connsiteY1" fmla="*/ 0 h 1527349"/>
              <a:gd name="connsiteX2" fmla="*/ 2100105 w 2100105"/>
              <a:gd name="connsiteY2" fmla="*/ 1527349 h 1527349"/>
              <a:gd name="connsiteX3" fmla="*/ 0 w 2100105"/>
              <a:gd name="connsiteY3" fmla="*/ 1527349 h 15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1527349">
                <a:moveTo>
                  <a:pt x="0" y="0"/>
                </a:moveTo>
                <a:lnTo>
                  <a:pt x="2100105" y="0"/>
                </a:lnTo>
                <a:lnTo>
                  <a:pt x="2100105" y="1527349"/>
                </a:lnTo>
                <a:lnTo>
                  <a:pt x="0" y="1527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5BACD64-2084-415B-9A33-9C4854EE4C6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43232" y="914400"/>
            <a:ext cx="2100105" cy="1527349"/>
          </a:xfrm>
          <a:custGeom>
            <a:avLst/>
            <a:gdLst>
              <a:gd name="connsiteX0" fmla="*/ 0 w 2100105"/>
              <a:gd name="connsiteY0" fmla="*/ 0 h 1527349"/>
              <a:gd name="connsiteX1" fmla="*/ 2100105 w 2100105"/>
              <a:gd name="connsiteY1" fmla="*/ 0 h 1527349"/>
              <a:gd name="connsiteX2" fmla="*/ 2100105 w 2100105"/>
              <a:gd name="connsiteY2" fmla="*/ 1527349 h 1527349"/>
              <a:gd name="connsiteX3" fmla="*/ 0 w 2100105"/>
              <a:gd name="connsiteY3" fmla="*/ 1527349 h 15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1527349">
                <a:moveTo>
                  <a:pt x="0" y="0"/>
                </a:moveTo>
                <a:lnTo>
                  <a:pt x="2100105" y="0"/>
                </a:lnTo>
                <a:lnTo>
                  <a:pt x="2100105" y="1527349"/>
                </a:lnTo>
                <a:lnTo>
                  <a:pt x="0" y="1527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B932817-D61C-4914-B308-ED4ED3238E3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711003" y="3268890"/>
            <a:ext cx="2100105" cy="2674709"/>
          </a:xfrm>
          <a:custGeom>
            <a:avLst/>
            <a:gdLst>
              <a:gd name="connsiteX0" fmla="*/ 0 w 2100105"/>
              <a:gd name="connsiteY0" fmla="*/ 0 h 2674709"/>
              <a:gd name="connsiteX1" fmla="*/ 2100105 w 2100105"/>
              <a:gd name="connsiteY1" fmla="*/ 0 h 2674709"/>
              <a:gd name="connsiteX2" fmla="*/ 2100105 w 2100105"/>
              <a:gd name="connsiteY2" fmla="*/ 2674709 h 2674709"/>
              <a:gd name="connsiteX3" fmla="*/ 0 w 2100105"/>
              <a:gd name="connsiteY3" fmla="*/ 2674709 h 267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05" h="2674709">
                <a:moveTo>
                  <a:pt x="0" y="0"/>
                </a:moveTo>
                <a:lnTo>
                  <a:pt x="2100105" y="0"/>
                </a:lnTo>
                <a:lnTo>
                  <a:pt x="2100105" y="2674709"/>
                </a:lnTo>
                <a:lnTo>
                  <a:pt x="0" y="26747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32C5B-F0FA-45CE-8CCF-51418ABB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1312-2037-438A-99E5-991C6F9F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F3F6E-4FA1-4A64-BFC8-9D031424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25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4E1708-4EB5-4650-A20D-C2801B52EA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61661" y="2580033"/>
            <a:ext cx="2832652" cy="1880153"/>
          </a:xfrm>
          <a:custGeom>
            <a:avLst/>
            <a:gdLst>
              <a:gd name="connsiteX0" fmla="*/ 0 w 2832652"/>
              <a:gd name="connsiteY0" fmla="*/ 0 h 1880153"/>
              <a:gd name="connsiteX1" fmla="*/ 2832652 w 2832652"/>
              <a:gd name="connsiteY1" fmla="*/ 0 h 1880153"/>
              <a:gd name="connsiteX2" fmla="*/ 2832652 w 2832652"/>
              <a:gd name="connsiteY2" fmla="*/ 1880153 h 1880153"/>
              <a:gd name="connsiteX3" fmla="*/ 0 w 2832652"/>
              <a:gd name="connsiteY3" fmla="*/ 1880153 h 188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652" h="1880153">
                <a:moveTo>
                  <a:pt x="0" y="0"/>
                </a:moveTo>
                <a:lnTo>
                  <a:pt x="2832652" y="0"/>
                </a:lnTo>
                <a:lnTo>
                  <a:pt x="2832652" y="1880153"/>
                </a:lnTo>
                <a:lnTo>
                  <a:pt x="0" y="18801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DA0DDC-93D7-46CF-A3B2-F7DC902B9B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08274" y="1822173"/>
            <a:ext cx="2375452" cy="3395870"/>
          </a:xfrm>
          <a:custGeom>
            <a:avLst/>
            <a:gdLst>
              <a:gd name="connsiteX0" fmla="*/ 0 w 2375452"/>
              <a:gd name="connsiteY0" fmla="*/ 0 h 3395870"/>
              <a:gd name="connsiteX1" fmla="*/ 2375452 w 2375452"/>
              <a:gd name="connsiteY1" fmla="*/ 0 h 3395870"/>
              <a:gd name="connsiteX2" fmla="*/ 2375452 w 2375452"/>
              <a:gd name="connsiteY2" fmla="*/ 3395870 h 3395870"/>
              <a:gd name="connsiteX3" fmla="*/ 0 w 2375452"/>
              <a:gd name="connsiteY3" fmla="*/ 3395870 h 339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452" h="3395870">
                <a:moveTo>
                  <a:pt x="0" y="0"/>
                </a:moveTo>
                <a:lnTo>
                  <a:pt x="2375452" y="0"/>
                </a:lnTo>
                <a:lnTo>
                  <a:pt x="2375452" y="3395870"/>
                </a:lnTo>
                <a:lnTo>
                  <a:pt x="0" y="33958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F5C22E-BC25-46F2-94C5-1527A2FC315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81121" y="2580033"/>
            <a:ext cx="2832652" cy="1880153"/>
          </a:xfrm>
          <a:custGeom>
            <a:avLst/>
            <a:gdLst>
              <a:gd name="connsiteX0" fmla="*/ 0 w 2832652"/>
              <a:gd name="connsiteY0" fmla="*/ 0 h 1880153"/>
              <a:gd name="connsiteX1" fmla="*/ 2832652 w 2832652"/>
              <a:gd name="connsiteY1" fmla="*/ 0 h 1880153"/>
              <a:gd name="connsiteX2" fmla="*/ 2832652 w 2832652"/>
              <a:gd name="connsiteY2" fmla="*/ 1880153 h 1880153"/>
              <a:gd name="connsiteX3" fmla="*/ 0 w 2832652"/>
              <a:gd name="connsiteY3" fmla="*/ 1880153 h 188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652" h="1880153">
                <a:moveTo>
                  <a:pt x="0" y="0"/>
                </a:moveTo>
                <a:lnTo>
                  <a:pt x="2832652" y="0"/>
                </a:lnTo>
                <a:lnTo>
                  <a:pt x="2832652" y="1880153"/>
                </a:lnTo>
                <a:lnTo>
                  <a:pt x="0" y="18801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EECDC-101F-45FC-8F2D-157F9D9B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24B52-5E1E-4BD1-84E6-013BA9B88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F74B1-C90E-47CA-8970-5F22F626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493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2E157E-188E-4E76-A57B-38A59A115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7735" y="2100773"/>
            <a:ext cx="3796530" cy="3796530"/>
          </a:xfrm>
          <a:custGeom>
            <a:avLst/>
            <a:gdLst>
              <a:gd name="connsiteX0" fmla="*/ 1898265 w 3796530"/>
              <a:gd name="connsiteY0" fmla="*/ 0 h 3796530"/>
              <a:gd name="connsiteX1" fmla="*/ 3796530 w 3796530"/>
              <a:gd name="connsiteY1" fmla="*/ 1898265 h 3796530"/>
              <a:gd name="connsiteX2" fmla="*/ 1898265 w 3796530"/>
              <a:gd name="connsiteY2" fmla="*/ 3796530 h 3796530"/>
              <a:gd name="connsiteX3" fmla="*/ 0 w 3796530"/>
              <a:gd name="connsiteY3" fmla="*/ 1898265 h 3796530"/>
              <a:gd name="connsiteX4" fmla="*/ 1898265 w 3796530"/>
              <a:gd name="connsiteY4" fmla="*/ 0 h 379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530" h="3796530">
                <a:moveTo>
                  <a:pt x="1898265" y="0"/>
                </a:moveTo>
                <a:cubicBezTo>
                  <a:pt x="2946648" y="0"/>
                  <a:pt x="3796530" y="849882"/>
                  <a:pt x="3796530" y="1898265"/>
                </a:cubicBezTo>
                <a:cubicBezTo>
                  <a:pt x="3796530" y="2946648"/>
                  <a:pt x="2946648" y="3796530"/>
                  <a:pt x="1898265" y="3796530"/>
                </a:cubicBezTo>
                <a:cubicBezTo>
                  <a:pt x="849882" y="3796530"/>
                  <a:pt x="0" y="2946648"/>
                  <a:pt x="0" y="1898265"/>
                </a:cubicBezTo>
                <a:cubicBezTo>
                  <a:pt x="0" y="849882"/>
                  <a:pt x="849882" y="0"/>
                  <a:pt x="18982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6B46F-DC0C-4771-9614-DA612556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19D4D-D27B-4999-B482-DFB53353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D885A-FB68-40CB-B6EE-8BDAA487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393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B87B00-EACF-4E50-9432-4275588E76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040" y="320040"/>
            <a:ext cx="11551920" cy="6217920"/>
          </a:xfrm>
          <a:custGeom>
            <a:avLst/>
            <a:gdLst>
              <a:gd name="connsiteX0" fmla="*/ 0 w 11551920"/>
              <a:gd name="connsiteY0" fmla="*/ 0 h 6217920"/>
              <a:gd name="connsiteX1" fmla="*/ 11551920 w 11551920"/>
              <a:gd name="connsiteY1" fmla="*/ 0 h 6217920"/>
              <a:gd name="connsiteX2" fmla="*/ 11551920 w 11551920"/>
              <a:gd name="connsiteY2" fmla="*/ 6217920 h 6217920"/>
              <a:gd name="connsiteX3" fmla="*/ 0 w 11551920"/>
              <a:gd name="connsiteY3" fmla="*/ 6217920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1920" h="6217920">
                <a:moveTo>
                  <a:pt x="0" y="0"/>
                </a:moveTo>
                <a:lnTo>
                  <a:pt x="11551920" y="0"/>
                </a:lnTo>
                <a:lnTo>
                  <a:pt x="11551920" y="6217920"/>
                </a:lnTo>
                <a:lnTo>
                  <a:pt x="0" y="62179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BCA1-63B4-49DB-9AFD-FA1B6F2F13EF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952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C36328B-FCFF-4481-85AC-D4854BFFEF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6827" y="1938642"/>
            <a:ext cx="4894172" cy="3569290"/>
          </a:xfrm>
          <a:custGeom>
            <a:avLst/>
            <a:gdLst>
              <a:gd name="connsiteX0" fmla="*/ 0 w 4894172"/>
              <a:gd name="connsiteY0" fmla="*/ 0 h 3569290"/>
              <a:gd name="connsiteX1" fmla="*/ 4894172 w 4894172"/>
              <a:gd name="connsiteY1" fmla="*/ 0 h 3569290"/>
              <a:gd name="connsiteX2" fmla="*/ 4894172 w 4894172"/>
              <a:gd name="connsiteY2" fmla="*/ 3569290 h 3569290"/>
              <a:gd name="connsiteX3" fmla="*/ 0 w 4894172"/>
              <a:gd name="connsiteY3" fmla="*/ 3569290 h 356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4172" h="3569290">
                <a:moveTo>
                  <a:pt x="0" y="0"/>
                </a:moveTo>
                <a:lnTo>
                  <a:pt x="4894172" y="0"/>
                </a:lnTo>
                <a:lnTo>
                  <a:pt x="4894172" y="3569290"/>
                </a:lnTo>
                <a:lnTo>
                  <a:pt x="0" y="35692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A5828D2-1A3E-4EBC-A335-5C4815E7BDA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91001" y="1938642"/>
            <a:ext cx="4894172" cy="3569290"/>
          </a:xfrm>
          <a:custGeom>
            <a:avLst/>
            <a:gdLst>
              <a:gd name="connsiteX0" fmla="*/ 0 w 4894172"/>
              <a:gd name="connsiteY0" fmla="*/ 0 h 3569290"/>
              <a:gd name="connsiteX1" fmla="*/ 4894172 w 4894172"/>
              <a:gd name="connsiteY1" fmla="*/ 0 h 3569290"/>
              <a:gd name="connsiteX2" fmla="*/ 4894172 w 4894172"/>
              <a:gd name="connsiteY2" fmla="*/ 3569290 h 3569290"/>
              <a:gd name="connsiteX3" fmla="*/ 0 w 4894172"/>
              <a:gd name="connsiteY3" fmla="*/ 3569290 h 356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4172" h="3569290">
                <a:moveTo>
                  <a:pt x="0" y="0"/>
                </a:moveTo>
                <a:lnTo>
                  <a:pt x="4894172" y="0"/>
                </a:lnTo>
                <a:lnTo>
                  <a:pt x="4894172" y="3569290"/>
                </a:lnTo>
                <a:lnTo>
                  <a:pt x="0" y="35692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61D-43A3-4F0C-A39D-E069DBA0E2BA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3A840F-BC49-403C-B427-F67A9E62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58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0C36EF-8497-4610-9638-1BD48BCB62B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96198" y="1891430"/>
            <a:ext cx="3296954" cy="3270170"/>
          </a:xfrm>
          <a:custGeom>
            <a:avLst/>
            <a:gdLst>
              <a:gd name="connsiteX0" fmla="*/ 0 w 3296954"/>
              <a:gd name="connsiteY0" fmla="*/ 0 h 3270170"/>
              <a:gd name="connsiteX1" fmla="*/ 3296954 w 3296954"/>
              <a:gd name="connsiteY1" fmla="*/ 0 h 3270170"/>
              <a:gd name="connsiteX2" fmla="*/ 3296954 w 3296954"/>
              <a:gd name="connsiteY2" fmla="*/ 3270170 h 3270170"/>
              <a:gd name="connsiteX3" fmla="*/ 0 w 3296954"/>
              <a:gd name="connsiteY3" fmla="*/ 3270170 h 32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954" h="3270170">
                <a:moveTo>
                  <a:pt x="0" y="0"/>
                </a:moveTo>
                <a:lnTo>
                  <a:pt x="3296954" y="0"/>
                </a:lnTo>
                <a:lnTo>
                  <a:pt x="3296954" y="3270170"/>
                </a:lnTo>
                <a:lnTo>
                  <a:pt x="0" y="32701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DDB655-E4A2-406D-9DE1-B66490F6DAD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47524" y="1891430"/>
            <a:ext cx="3296954" cy="3270170"/>
          </a:xfrm>
          <a:custGeom>
            <a:avLst/>
            <a:gdLst>
              <a:gd name="connsiteX0" fmla="*/ 0 w 3296954"/>
              <a:gd name="connsiteY0" fmla="*/ 0 h 3270170"/>
              <a:gd name="connsiteX1" fmla="*/ 3296954 w 3296954"/>
              <a:gd name="connsiteY1" fmla="*/ 0 h 3270170"/>
              <a:gd name="connsiteX2" fmla="*/ 3296954 w 3296954"/>
              <a:gd name="connsiteY2" fmla="*/ 3270170 h 3270170"/>
              <a:gd name="connsiteX3" fmla="*/ 0 w 3296954"/>
              <a:gd name="connsiteY3" fmla="*/ 3270170 h 32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954" h="3270170">
                <a:moveTo>
                  <a:pt x="0" y="0"/>
                </a:moveTo>
                <a:lnTo>
                  <a:pt x="3296954" y="0"/>
                </a:lnTo>
                <a:lnTo>
                  <a:pt x="3296954" y="3270170"/>
                </a:lnTo>
                <a:lnTo>
                  <a:pt x="0" y="32701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1F309F5-B4C6-4438-BC1C-EEFAEE1EFB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8850" y="1891430"/>
            <a:ext cx="3296954" cy="3270170"/>
          </a:xfrm>
          <a:custGeom>
            <a:avLst/>
            <a:gdLst>
              <a:gd name="connsiteX0" fmla="*/ 0 w 3296954"/>
              <a:gd name="connsiteY0" fmla="*/ 0 h 3270170"/>
              <a:gd name="connsiteX1" fmla="*/ 3296954 w 3296954"/>
              <a:gd name="connsiteY1" fmla="*/ 0 h 3270170"/>
              <a:gd name="connsiteX2" fmla="*/ 3296954 w 3296954"/>
              <a:gd name="connsiteY2" fmla="*/ 3270170 h 3270170"/>
              <a:gd name="connsiteX3" fmla="*/ 0 w 3296954"/>
              <a:gd name="connsiteY3" fmla="*/ 3270170 h 32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954" h="3270170">
                <a:moveTo>
                  <a:pt x="0" y="0"/>
                </a:moveTo>
                <a:lnTo>
                  <a:pt x="3296954" y="0"/>
                </a:lnTo>
                <a:lnTo>
                  <a:pt x="3296954" y="3270170"/>
                </a:lnTo>
                <a:lnTo>
                  <a:pt x="0" y="32701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61D-43A3-4F0C-A39D-E069DBA0E2BA}" type="datetime1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5589298-01B0-455D-AC75-9334188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14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7A0E008-B180-41CA-9F78-76A6425F23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83807" y="2766926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A12A6B9-E4BB-4C5B-BF81-A13A28CA854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683807" y="518145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747CE6-0E8D-4E04-8738-C70D47E1368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800" y="2766926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60F1F09-DAC4-4045-BAEC-78B0C63E260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81814" y="518145"/>
            <a:ext cx="2824386" cy="4407476"/>
          </a:xfrm>
          <a:custGeom>
            <a:avLst/>
            <a:gdLst>
              <a:gd name="connsiteX0" fmla="*/ 0 w 2824386"/>
              <a:gd name="connsiteY0" fmla="*/ 0 h 4407476"/>
              <a:gd name="connsiteX1" fmla="*/ 2824386 w 2824386"/>
              <a:gd name="connsiteY1" fmla="*/ 0 h 4407476"/>
              <a:gd name="connsiteX2" fmla="*/ 2824386 w 2824386"/>
              <a:gd name="connsiteY2" fmla="*/ 4407476 h 4407476"/>
              <a:gd name="connsiteX3" fmla="*/ 0 w 2824386"/>
              <a:gd name="connsiteY3" fmla="*/ 4407476 h 440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386" h="4407476">
                <a:moveTo>
                  <a:pt x="0" y="0"/>
                </a:moveTo>
                <a:lnTo>
                  <a:pt x="2824386" y="0"/>
                </a:lnTo>
                <a:lnTo>
                  <a:pt x="2824386" y="4407476"/>
                </a:lnTo>
                <a:lnTo>
                  <a:pt x="0" y="44074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193257-64D0-4B68-B8B3-01CAEDC11DB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5800" y="518145"/>
            <a:ext cx="3911836" cy="2158694"/>
          </a:xfrm>
          <a:custGeom>
            <a:avLst/>
            <a:gdLst>
              <a:gd name="connsiteX0" fmla="*/ 0 w 3911836"/>
              <a:gd name="connsiteY0" fmla="*/ 0 h 2158694"/>
              <a:gd name="connsiteX1" fmla="*/ 3911836 w 3911836"/>
              <a:gd name="connsiteY1" fmla="*/ 0 h 2158694"/>
              <a:gd name="connsiteX2" fmla="*/ 3911836 w 3911836"/>
              <a:gd name="connsiteY2" fmla="*/ 2158694 h 2158694"/>
              <a:gd name="connsiteX3" fmla="*/ 0 w 3911836"/>
              <a:gd name="connsiteY3" fmla="*/ 2158694 h 21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836" h="2158694">
                <a:moveTo>
                  <a:pt x="0" y="0"/>
                </a:moveTo>
                <a:lnTo>
                  <a:pt x="3911836" y="0"/>
                </a:lnTo>
                <a:lnTo>
                  <a:pt x="3911836" y="2158694"/>
                </a:lnTo>
                <a:lnTo>
                  <a:pt x="0" y="2158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32C5B-F0FA-45CE-8CCF-51418ABB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1312-2037-438A-99E5-991C6F9F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F3F6E-4FA1-4A64-BFC8-9D031424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725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005A2D5-A2DF-4C14-830E-2EBF821E229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5801" y="4261863"/>
            <a:ext cx="2649519" cy="1826805"/>
          </a:xfrm>
          <a:custGeom>
            <a:avLst/>
            <a:gdLst>
              <a:gd name="connsiteX0" fmla="*/ 0 w 2649519"/>
              <a:gd name="connsiteY0" fmla="*/ 0 h 1826805"/>
              <a:gd name="connsiteX1" fmla="*/ 2649519 w 2649519"/>
              <a:gd name="connsiteY1" fmla="*/ 0 h 1826805"/>
              <a:gd name="connsiteX2" fmla="*/ 2649519 w 2649519"/>
              <a:gd name="connsiteY2" fmla="*/ 1826805 h 1826805"/>
              <a:gd name="connsiteX3" fmla="*/ 0 w 2649519"/>
              <a:gd name="connsiteY3" fmla="*/ 1826805 h 182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1826805">
                <a:moveTo>
                  <a:pt x="0" y="0"/>
                </a:moveTo>
                <a:lnTo>
                  <a:pt x="2649519" y="0"/>
                </a:lnTo>
                <a:lnTo>
                  <a:pt x="2649519" y="1826805"/>
                </a:lnTo>
                <a:lnTo>
                  <a:pt x="0" y="18268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79585A-29F6-40D7-B1F2-5C51457E12D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6481" y="2695291"/>
            <a:ext cx="2649519" cy="3393376"/>
          </a:xfrm>
          <a:custGeom>
            <a:avLst/>
            <a:gdLst>
              <a:gd name="connsiteX0" fmla="*/ 0 w 2649519"/>
              <a:gd name="connsiteY0" fmla="*/ 0 h 3393376"/>
              <a:gd name="connsiteX1" fmla="*/ 2649519 w 2649519"/>
              <a:gd name="connsiteY1" fmla="*/ 0 h 3393376"/>
              <a:gd name="connsiteX2" fmla="*/ 2649519 w 2649519"/>
              <a:gd name="connsiteY2" fmla="*/ 3393376 h 3393376"/>
              <a:gd name="connsiteX3" fmla="*/ 0 w 2649519"/>
              <a:gd name="connsiteY3" fmla="*/ 3393376 h 339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3393376">
                <a:moveTo>
                  <a:pt x="0" y="0"/>
                </a:moveTo>
                <a:lnTo>
                  <a:pt x="2649519" y="0"/>
                </a:lnTo>
                <a:lnTo>
                  <a:pt x="2649519" y="3393376"/>
                </a:lnTo>
                <a:lnTo>
                  <a:pt x="0" y="3393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5EA782-C14B-49C1-AC8F-0D30B1060E5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46481" y="769333"/>
            <a:ext cx="2649519" cy="1826805"/>
          </a:xfrm>
          <a:custGeom>
            <a:avLst/>
            <a:gdLst>
              <a:gd name="connsiteX0" fmla="*/ 0 w 2649519"/>
              <a:gd name="connsiteY0" fmla="*/ 0 h 1826805"/>
              <a:gd name="connsiteX1" fmla="*/ 2649519 w 2649519"/>
              <a:gd name="connsiteY1" fmla="*/ 0 h 1826805"/>
              <a:gd name="connsiteX2" fmla="*/ 2649519 w 2649519"/>
              <a:gd name="connsiteY2" fmla="*/ 1826805 h 1826805"/>
              <a:gd name="connsiteX3" fmla="*/ 0 w 2649519"/>
              <a:gd name="connsiteY3" fmla="*/ 1826805 h 182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1826805">
                <a:moveTo>
                  <a:pt x="0" y="0"/>
                </a:moveTo>
                <a:lnTo>
                  <a:pt x="2649519" y="0"/>
                </a:lnTo>
                <a:lnTo>
                  <a:pt x="2649519" y="1826805"/>
                </a:lnTo>
                <a:lnTo>
                  <a:pt x="0" y="18268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CB111B-BFEE-4C00-8D88-89142529C2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5801" y="769332"/>
            <a:ext cx="2649519" cy="3393376"/>
          </a:xfrm>
          <a:custGeom>
            <a:avLst/>
            <a:gdLst>
              <a:gd name="connsiteX0" fmla="*/ 0 w 2649519"/>
              <a:gd name="connsiteY0" fmla="*/ 0 h 3393376"/>
              <a:gd name="connsiteX1" fmla="*/ 2649519 w 2649519"/>
              <a:gd name="connsiteY1" fmla="*/ 0 h 3393376"/>
              <a:gd name="connsiteX2" fmla="*/ 2649519 w 2649519"/>
              <a:gd name="connsiteY2" fmla="*/ 3393376 h 3393376"/>
              <a:gd name="connsiteX3" fmla="*/ 0 w 2649519"/>
              <a:gd name="connsiteY3" fmla="*/ 3393376 h 339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519" h="3393376">
                <a:moveTo>
                  <a:pt x="0" y="0"/>
                </a:moveTo>
                <a:lnTo>
                  <a:pt x="2649519" y="0"/>
                </a:lnTo>
                <a:lnTo>
                  <a:pt x="2649519" y="3393376"/>
                </a:lnTo>
                <a:lnTo>
                  <a:pt x="0" y="3393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32C5B-F0FA-45CE-8CCF-51418ABB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1312-2037-438A-99E5-991C6F9F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F3F6E-4FA1-4A64-BFC8-9D031424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279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F9BA843-6ECF-46E2-B9F0-F59C0FE952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16140" y="1013605"/>
            <a:ext cx="2255729" cy="4847825"/>
          </a:xfrm>
          <a:custGeom>
            <a:avLst/>
            <a:gdLst>
              <a:gd name="connsiteX0" fmla="*/ 201955 w 2255729"/>
              <a:gd name="connsiteY0" fmla="*/ 0 h 4847825"/>
              <a:gd name="connsiteX1" fmla="*/ 489231 w 2255729"/>
              <a:gd name="connsiteY1" fmla="*/ 0 h 4847825"/>
              <a:gd name="connsiteX2" fmla="*/ 640119 w 2255729"/>
              <a:gd name="connsiteY2" fmla="*/ 150478 h 4847825"/>
              <a:gd name="connsiteX3" fmla="*/ 1634764 w 2255729"/>
              <a:gd name="connsiteY3" fmla="*/ 150478 h 4847825"/>
              <a:gd name="connsiteX4" fmla="*/ 1744381 w 2255729"/>
              <a:gd name="connsiteY4" fmla="*/ 16644 h 4847825"/>
              <a:gd name="connsiteX5" fmla="*/ 1754070 w 2255729"/>
              <a:gd name="connsiteY5" fmla="*/ 0 h 4847825"/>
              <a:gd name="connsiteX6" fmla="*/ 2053775 w 2255729"/>
              <a:gd name="connsiteY6" fmla="*/ 0 h 4847825"/>
              <a:gd name="connsiteX7" fmla="*/ 2255729 w 2255729"/>
              <a:gd name="connsiteY7" fmla="*/ 200668 h 4847825"/>
              <a:gd name="connsiteX8" fmla="*/ 2255729 w 2255729"/>
              <a:gd name="connsiteY8" fmla="*/ 4647158 h 4847825"/>
              <a:gd name="connsiteX9" fmla="*/ 2053775 w 2255729"/>
              <a:gd name="connsiteY9" fmla="*/ 4847825 h 4847825"/>
              <a:gd name="connsiteX10" fmla="*/ 201955 w 2255729"/>
              <a:gd name="connsiteY10" fmla="*/ 4847825 h 4847825"/>
              <a:gd name="connsiteX11" fmla="*/ 0 w 2255729"/>
              <a:gd name="connsiteY11" fmla="*/ 4647158 h 4847825"/>
              <a:gd name="connsiteX12" fmla="*/ 0 w 2255729"/>
              <a:gd name="connsiteY12" fmla="*/ 200668 h 4847825"/>
              <a:gd name="connsiteX13" fmla="*/ 201955 w 2255729"/>
              <a:gd name="connsiteY13" fmla="*/ 0 h 48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55729" h="4847825">
                <a:moveTo>
                  <a:pt x="201955" y="0"/>
                </a:moveTo>
                <a:lnTo>
                  <a:pt x="489231" y="0"/>
                </a:lnTo>
                <a:cubicBezTo>
                  <a:pt x="534037" y="8972"/>
                  <a:pt x="485481" y="149744"/>
                  <a:pt x="640119" y="150478"/>
                </a:cubicBezTo>
                <a:lnTo>
                  <a:pt x="1634764" y="150478"/>
                </a:lnTo>
                <a:cubicBezTo>
                  <a:pt x="1751767" y="116144"/>
                  <a:pt x="1725723" y="62999"/>
                  <a:pt x="1744381" y="16644"/>
                </a:cubicBezTo>
                <a:lnTo>
                  <a:pt x="1754070" y="0"/>
                </a:lnTo>
                <a:lnTo>
                  <a:pt x="2053775" y="0"/>
                </a:lnTo>
                <a:cubicBezTo>
                  <a:pt x="2165310" y="0"/>
                  <a:pt x="2255729" y="89843"/>
                  <a:pt x="2255729" y="200668"/>
                </a:cubicBezTo>
                <a:lnTo>
                  <a:pt x="2255729" y="4647158"/>
                </a:lnTo>
                <a:cubicBezTo>
                  <a:pt x="2255729" y="4757983"/>
                  <a:pt x="2165310" y="4847825"/>
                  <a:pt x="2053775" y="4847825"/>
                </a:cubicBezTo>
                <a:lnTo>
                  <a:pt x="201955" y="4847825"/>
                </a:lnTo>
                <a:cubicBezTo>
                  <a:pt x="90419" y="4847825"/>
                  <a:pt x="0" y="4757983"/>
                  <a:pt x="0" y="4647158"/>
                </a:cubicBezTo>
                <a:lnTo>
                  <a:pt x="0" y="200668"/>
                </a:lnTo>
                <a:cubicBezTo>
                  <a:pt x="0" y="89843"/>
                  <a:pt x="90419" y="0"/>
                  <a:pt x="201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7428C-60C5-40FB-8A5F-D951153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12F8-8A42-42F3-A796-2C008DC5A9B0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2CF33-B6D6-4836-A221-6A67A772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5D5C1-E5F7-4B48-8357-BA7DBB88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36E66-7114-453E-B35A-07BA8112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42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4104848" y="2293929"/>
            <a:ext cx="3894423" cy="2210349"/>
          </a:xfrm>
          <a:custGeom>
            <a:avLst/>
            <a:gdLst>
              <a:gd name="connsiteX0" fmla="*/ 0 w 3894423"/>
              <a:gd name="connsiteY0" fmla="*/ 0 h 2210349"/>
              <a:gd name="connsiteX1" fmla="*/ 3894423 w 3894423"/>
              <a:gd name="connsiteY1" fmla="*/ 0 h 2210349"/>
              <a:gd name="connsiteX2" fmla="*/ 3894423 w 3894423"/>
              <a:gd name="connsiteY2" fmla="*/ 2210349 h 2210349"/>
              <a:gd name="connsiteX3" fmla="*/ 0 w 3894423"/>
              <a:gd name="connsiteY3" fmla="*/ 2210349 h 221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423" h="2210349">
                <a:moveTo>
                  <a:pt x="0" y="0"/>
                </a:moveTo>
                <a:lnTo>
                  <a:pt x="3894423" y="0"/>
                </a:lnTo>
                <a:lnTo>
                  <a:pt x="3894423" y="2210349"/>
                </a:lnTo>
                <a:lnTo>
                  <a:pt x="0" y="2210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133947" y="3767495"/>
            <a:ext cx="1238677" cy="1657761"/>
          </a:xfrm>
          <a:custGeom>
            <a:avLst/>
            <a:gdLst>
              <a:gd name="connsiteX0" fmla="*/ 0 w 1238677"/>
              <a:gd name="connsiteY0" fmla="*/ 0 h 1657761"/>
              <a:gd name="connsiteX1" fmla="*/ 1238677 w 1238677"/>
              <a:gd name="connsiteY1" fmla="*/ 0 h 1657761"/>
              <a:gd name="connsiteX2" fmla="*/ 1238677 w 1238677"/>
              <a:gd name="connsiteY2" fmla="*/ 1657761 h 1657761"/>
              <a:gd name="connsiteX3" fmla="*/ 0 w 1238677"/>
              <a:gd name="connsiteY3" fmla="*/ 1657761 h 165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677" h="1657761">
                <a:moveTo>
                  <a:pt x="0" y="0"/>
                </a:moveTo>
                <a:lnTo>
                  <a:pt x="1238677" y="0"/>
                </a:lnTo>
                <a:lnTo>
                  <a:pt x="1238677" y="1657761"/>
                </a:lnTo>
                <a:lnTo>
                  <a:pt x="0" y="16577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309201" y="4349726"/>
            <a:ext cx="606160" cy="1078826"/>
          </a:xfrm>
          <a:custGeom>
            <a:avLst/>
            <a:gdLst>
              <a:gd name="connsiteX0" fmla="*/ 0 w 606160"/>
              <a:gd name="connsiteY0" fmla="*/ 0 h 1078826"/>
              <a:gd name="connsiteX1" fmla="*/ 606160 w 606160"/>
              <a:gd name="connsiteY1" fmla="*/ 0 h 1078826"/>
              <a:gd name="connsiteX2" fmla="*/ 606160 w 606160"/>
              <a:gd name="connsiteY2" fmla="*/ 1078826 h 1078826"/>
              <a:gd name="connsiteX3" fmla="*/ 0 w 606160"/>
              <a:gd name="connsiteY3" fmla="*/ 1078826 h 107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160" h="1078826">
                <a:moveTo>
                  <a:pt x="0" y="0"/>
                </a:moveTo>
                <a:lnTo>
                  <a:pt x="606160" y="0"/>
                </a:lnTo>
                <a:lnTo>
                  <a:pt x="606160" y="1078826"/>
                </a:lnTo>
                <a:lnTo>
                  <a:pt x="0" y="1078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722325" y="3543986"/>
            <a:ext cx="2874853" cy="1807053"/>
          </a:xfrm>
          <a:custGeom>
            <a:avLst/>
            <a:gdLst>
              <a:gd name="connsiteX0" fmla="*/ 0 w 2874853"/>
              <a:gd name="connsiteY0" fmla="*/ 0 h 1807053"/>
              <a:gd name="connsiteX1" fmla="*/ 2874853 w 2874853"/>
              <a:gd name="connsiteY1" fmla="*/ 0 h 1807053"/>
              <a:gd name="connsiteX2" fmla="*/ 2874853 w 2874853"/>
              <a:gd name="connsiteY2" fmla="*/ 1807053 h 1807053"/>
              <a:gd name="connsiteX3" fmla="*/ 0 w 2874853"/>
              <a:gd name="connsiteY3" fmla="*/ 1807053 h 18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4853" h="1807053">
                <a:moveTo>
                  <a:pt x="0" y="0"/>
                </a:moveTo>
                <a:lnTo>
                  <a:pt x="2874853" y="0"/>
                </a:lnTo>
                <a:lnTo>
                  <a:pt x="2874853" y="1807053"/>
                </a:lnTo>
                <a:lnTo>
                  <a:pt x="0" y="18070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CE9346A-E114-4B2A-AA31-4D5111A65D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23FE7A-22FD-4D2F-A504-D30E9D5C1FFE}" type="datetime1">
              <a:rPr lang="en-US" smtClean="0"/>
              <a:t>8/13/24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E543A5C-D6CE-4982-96E6-A42053A12D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6203B16-F14A-4978-9720-28AAFBDCEF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7C0F05-5ED4-4C5F-81E6-633A25DBAC2C}"/>
              </a:ext>
            </a:extLst>
          </p:cNvPr>
          <p:cNvSpPr txBox="1">
            <a:spLocks/>
          </p:cNvSpPr>
          <p:nvPr userDrawn="1"/>
        </p:nvSpPr>
        <p:spPr>
          <a:xfrm>
            <a:off x="11431312" y="292216"/>
            <a:ext cx="6463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2D949B-DC60-4035-8BAD-C4A244DE9E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290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92.xml"/><Relationship Id="rId79" Type="http://schemas.openxmlformats.org/officeDocument/2006/relationships/slideLayout" Target="../slideLayouts/slideLayout97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80" Type="http://schemas.openxmlformats.org/officeDocument/2006/relationships/slideLayout" Target="../slideLayouts/slideLayout98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8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63.xml"/><Relationship Id="rId68" Type="http://schemas.openxmlformats.org/officeDocument/2006/relationships/slideLayout" Target="../slideLayouts/slideLayout168.xml"/><Relationship Id="rId84" Type="http://schemas.openxmlformats.org/officeDocument/2006/relationships/theme" Target="../theme/theme3.xml"/><Relationship Id="rId1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53.xml"/><Relationship Id="rId58" Type="http://schemas.openxmlformats.org/officeDocument/2006/relationships/slideLayout" Target="../slideLayouts/slideLayout158.xml"/><Relationship Id="rId74" Type="http://schemas.openxmlformats.org/officeDocument/2006/relationships/slideLayout" Target="../slideLayouts/slideLayout174.xml"/><Relationship Id="rId79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05.xml"/><Relationship Id="rId61" Type="http://schemas.openxmlformats.org/officeDocument/2006/relationships/slideLayout" Target="../slideLayouts/slideLayout161.xml"/><Relationship Id="rId82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56" Type="http://schemas.openxmlformats.org/officeDocument/2006/relationships/slideLayout" Target="../slideLayouts/slideLayout156.xml"/><Relationship Id="rId64" Type="http://schemas.openxmlformats.org/officeDocument/2006/relationships/slideLayout" Target="../slideLayouts/slideLayout164.xml"/><Relationship Id="rId69" Type="http://schemas.openxmlformats.org/officeDocument/2006/relationships/slideLayout" Target="../slideLayouts/slideLayout169.xml"/><Relationship Id="rId7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72" Type="http://schemas.openxmlformats.org/officeDocument/2006/relationships/slideLayout" Target="../slideLayouts/slideLayout172.xml"/><Relationship Id="rId80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59" Type="http://schemas.openxmlformats.org/officeDocument/2006/relationships/slideLayout" Target="../slideLayouts/slideLayout159.xml"/><Relationship Id="rId67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62" Type="http://schemas.openxmlformats.org/officeDocument/2006/relationships/slideLayout" Target="../slideLayouts/slideLayout162.xml"/><Relationship Id="rId70" Type="http://schemas.openxmlformats.org/officeDocument/2006/relationships/slideLayout" Target="../slideLayouts/slideLayout170.xml"/><Relationship Id="rId75" Type="http://schemas.openxmlformats.org/officeDocument/2006/relationships/slideLayout" Target="../slideLayouts/slideLayout175.xml"/><Relationship Id="rId83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57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60" Type="http://schemas.openxmlformats.org/officeDocument/2006/relationships/slideLayout" Target="../slideLayouts/slideLayout160.xml"/><Relationship Id="rId65" Type="http://schemas.openxmlformats.org/officeDocument/2006/relationships/slideLayout" Target="../slideLayouts/slideLayout165.xml"/><Relationship Id="rId73" Type="http://schemas.openxmlformats.org/officeDocument/2006/relationships/slideLayout" Target="../slideLayouts/slideLayout173.xml"/><Relationship Id="rId78" Type="http://schemas.openxmlformats.org/officeDocument/2006/relationships/slideLayout" Target="../slideLayouts/slideLayout178.xml"/><Relationship Id="rId81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34.xml"/><Relationship Id="rId50" Type="http://schemas.openxmlformats.org/officeDocument/2006/relationships/slideLayout" Target="../slideLayouts/slideLayout150.xml"/><Relationship Id="rId55" Type="http://schemas.openxmlformats.org/officeDocument/2006/relationships/slideLayout" Target="../slideLayouts/slideLayout155.xml"/><Relationship Id="rId7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07.xml"/><Relationship Id="rId7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66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793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8D63344-7725-744F-8355-EC763B205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509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9F2228B-35A3-FE47-8352-BD5F723B6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283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D6CE73-9A7B-0444-A67F-61C35B769B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9" r:id="rId2"/>
    <p:sldLayoutId id="2147483674" r:id="rId3"/>
    <p:sldLayoutId id="2147483675" r:id="rId4"/>
    <p:sldLayoutId id="2147483690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776" r:id="rId1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 cap="all" spc="300" baseline="0">
          <a:solidFill>
            <a:schemeClr val="tx1"/>
          </a:solidFill>
          <a:latin typeface="Montserrat ExtraBold" pitchFamily="2" charset="77"/>
          <a:ea typeface="+mj-ea"/>
          <a:cs typeface="Arial Black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Montserrat" pitchFamily="2" charset="77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A3891-6257-4EE0-A399-33C4FCF4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CE656-2E8E-466E-9B78-7F551774F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FA104-0CBC-4ADA-ADA5-502C8EAE5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1259-9391-405C-B5C5-BBAA2DBEA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C74A-8664-4142-BD2F-1650B9AEC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1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38" r:id="rId45"/>
    <p:sldLayoutId id="2147483739" r:id="rId46"/>
    <p:sldLayoutId id="2147483740" r:id="rId47"/>
    <p:sldLayoutId id="2147483741" r:id="rId48"/>
    <p:sldLayoutId id="2147483742" r:id="rId49"/>
    <p:sldLayoutId id="2147483743" r:id="rId50"/>
    <p:sldLayoutId id="2147483744" r:id="rId51"/>
    <p:sldLayoutId id="2147483745" r:id="rId52"/>
    <p:sldLayoutId id="2147483746" r:id="rId53"/>
    <p:sldLayoutId id="2147483747" r:id="rId54"/>
    <p:sldLayoutId id="2147483748" r:id="rId55"/>
    <p:sldLayoutId id="2147483749" r:id="rId56"/>
    <p:sldLayoutId id="2147483750" r:id="rId57"/>
    <p:sldLayoutId id="2147483751" r:id="rId58"/>
    <p:sldLayoutId id="2147483752" r:id="rId59"/>
    <p:sldLayoutId id="2147483753" r:id="rId60"/>
    <p:sldLayoutId id="2147483754" r:id="rId61"/>
    <p:sldLayoutId id="2147483755" r:id="rId62"/>
    <p:sldLayoutId id="2147483756" r:id="rId63"/>
    <p:sldLayoutId id="2147483757" r:id="rId64"/>
    <p:sldLayoutId id="2147483758" r:id="rId65"/>
    <p:sldLayoutId id="2147483759" r:id="rId66"/>
    <p:sldLayoutId id="2147483760" r:id="rId67"/>
    <p:sldLayoutId id="2147483761" r:id="rId68"/>
    <p:sldLayoutId id="2147483762" r:id="rId69"/>
    <p:sldLayoutId id="2147483763" r:id="rId70"/>
    <p:sldLayoutId id="2147483764" r:id="rId71"/>
    <p:sldLayoutId id="2147483765" r:id="rId72"/>
    <p:sldLayoutId id="2147483766" r:id="rId73"/>
    <p:sldLayoutId id="2147483767" r:id="rId74"/>
    <p:sldLayoutId id="2147483768" r:id="rId75"/>
    <p:sldLayoutId id="2147483769" r:id="rId76"/>
    <p:sldLayoutId id="2147483770" r:id="rId77"/>
    <p:sldLayoutId id="2147483771" r:id="rId78"/>
    <p:sldLayoutId id="2147483772" r:id="rId79"/>
    <p:sldLayoutId id="2147483773" r:id="rId80"/>
    <p:sldLayoutId id="2147483774" r:id="rId81"/>
    <p:sldLayoutId id="2147483775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A3891-6257-4EE0-A399-33C4FCF4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CE656-2E8E-466E-9B78-7F551774F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FA104-0CBC-4ADA-ADA5-502C8EAE5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A6F1D-9FA3-4F94-AA77-96BAA4496296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1259-9391-405C-B5C5-BBAA2DBEA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C74A-8664-4142-BD2F-1650B9AEC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80D52-B47F-469D-A475-58B8D804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2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  <p:sldLayoutId id="2147483834" r:id="rId57"/>
    <p:sldLayoutId id="2147483835" r:id="rId58"/>
    <p:sldLayoutId id="2147483836" r:id="rId59"/>
    <p:sldLayoutId id="2147483837" r:id="rId60"/>
    <p:sldLayoutId id="2147483838" r:id="rId61"/>
    <p:sldLayoutId id="2147483839" r:id="rId62"/>
    <p:sldLayoutId id="2147483840" r:id="rId63"/>
    <p:sldLayoutId id="2147483841" r:id="rId64"/>
    <p:sldLayoutId id="2147483842" r:id="rId65"/>
    <p:sldLayoutId id="2147483843" r:id="rId66"/>
    <p:sldLayoutId id="2147483844" r:id="rId67"/>
    <p:sldLayoutId id="2147483845" r:id="rId68"/>
    <p:sldLayoutId id="2147483846" r:id="rId69"/>
    <p:sldLayoutId id="2147483847" r:id="rId70"/>
    <p:sldLayoutId id="2147483848" r:id="rId71"/>
    <p:sldLayoutId id="2147483849" r:id="rId72"/>
    <p:sldLayoutId id="2147483850" r:id="rId73"/>
    <p:sldLayoutId id="2147483851" r:id="rId74"/>
    <p:sldLayoutId id="2147483852" r:id="rId75"/>
    <p:sldLayoutId id="2147483853" r:id="rId76"/>
    <p:sldLayoutId id="2147483854" r:id="rId77"/>
    <p:sldLayoutId id="2147483855" r:id="rId78"/>
    <p:sldLayoutId id="2147483856" r:id="rId79"/>
    <p:sldLayoutId id="2147483857" r:id="rId80"/>
    <p:sldLayoutId id="2147483858" r:id="rId81"/>
    <p:sldLayoutId id="2147483859" r:id="rId82"/>
    <p:sldLayoutId id="2147483860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3.png"/><Relationship Id="rId4" Type="http://schemas.openxmlformats.org/officeDocument/2006/relationships/hyperlink" Target="https://www.eia.gov/todayinenergy/detail.php?id=6120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3.aprimocdn.net/siemensenergy/b2fe10c6-5517-457a-8e5d-b16200c58a66/CB3-24-0046-BP-EN-01-pdf_Original%20file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hyperlink" Target="http://www.res-group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78000" contrast="-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999E-A4EC-41EC-914E-6D86ABA28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728" y="3562368"/>
            <a:ext cx="10448544" cy="1188721"/>
          </a:xfrm>
        </p:spPr>
        <p:txBody>
          <a:bodyPr>
            <a:normAutofit/>
          </a:bodyPr>
          <a:lstStyle/>
          <a:p>
            <a:pPr algn="ctr"/>
            <a:r>
              <a:rPr lang="en-US" sz="4000" spc="300" dirty="0">
                <a:latin typeface="Montserrat Black" pitchFamily="2" charset="77"/>
              </a:rPr>
              <a:t>RENEWABLE/UTILITY - BESS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749E9-9722-4ED9-9CDF-963E3FCC0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728" y="4879104"/>
            <a:ext cx="10448544" cy="758952"/>
          </a:xfrm>
        </p:spPr>
        <p:txBody>
          <a:bodyPr/>
          <a:lstStyle/>
          <a:p>
            <a:pPr algn="ctr"/>
            <a:r>
              <a:rPr lang="en-US" sz="1800" spc="300" dirty="0">
                <a:latin typeface="Montserrat" pitchFamily="2" charset="77"/>
              </a:rPr>
              <a:t>TARGETED SOLUTIONS – CCF &amp; CONNECTIVITY</a:t>
            </a:r>
          </a:p>
        </p:txBody>
      </p:sp>
    </p:spTree>
    <p:extLst>
      <p:ext uri="{BB962C8B-B14F-4D97-AF65-F5344CB8AC3E}">
        <p14:creationId xmlns:p14="http://schemas.microsoft.com/office/powerpoint/2010/main" val="144452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8FB9722-6512-08F0-ED48-91CDA358AFCF}"/>
              </a:ext>
            </a:extLst>
          </p:cNvPr>
          <p:cNvSpPr txBox="1"/>
          <p:nvPr/>
        </p:nvSpPr>
        <p:spPr>
          <a:xfrm>
            <a:off x="3120629" y="6356351"/>
            <a:ext cx="6280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793E03-9F5A-10BD-8E7F-C7DAC5C4E7E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418A01-BB11-DA22-5058-86ADC67B36BC}"/>
              </a:ext>
            </a:extLst>
          </p:cNvPr>
          <p:cNvSpPr/>
          <p:nvPr/>
        </p:nvSpPr>
        <p:spPr>
          <a:xfrm>
            <a:off x="7430877" y="3715496"/>
            <a:ext cx="40597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Light" pitchFamily="2" charset="77"/>
                <a:cs typeface="Arial"/>
              </a:rPr>
              <a:t>Large Trade Size Threadless PVC Conduit Connector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E56DA-A7B1-2578-CBA6-9FE431445725}"/>
              </a:ext>
            </a:extLst>
          </p:cNvPr>
          <p:cNvSpPr txBox="1"/>
          <p:nvPr/>
        </p:nvSpPr>
        <p:spPr>
          <a:xfrm>
            <a:off x="7430877" y="2931954"/>
            <a:ext cx="30612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 ExtraBold" pitchFamily="2" charset="77"/>
                <a:cs typeface="Arial"/>
              </a:rPr>
              <a:t>NEW PRODUCT DISCOVERY</a:t>
            </a:r>
            <a:endParaRPr lang="en-US" sz="1100" b="1" spc="50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9" name="Picture 8" descr="A close up of a cable&#10;&#10;Description automatically generated">
            <a:extLst>
              <a:ext uri="{FF2B5EF4-FFF2-40B4-BE49-F238E27FC236}">
                <a16:creationId xmlns:a16="http://schemas.microsoft.com/office/drawing/2014/main" id="{AC419089-2EEF-1966-F838-602B3525DA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78836" y="740666"/>
            <a:ext cx="4243451" cy="5657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5C37C3-A2A7-8C00-39D2-9F69977A3DC2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>
                <a:solidFill>
                  <a:schemeClr val="accent3"/>
                </a:solidFill>
                <a:latin typeface="Montserrat" pitchFamily="2" charset="77"/>
              </a:rPr>
              <a:t>RENEWABLE/UTILITY - BESS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90DBC-99E6-704B-5D33-F19ADD311D59}"/>
              </a:ext>
            </a:extLst>
          </p:cNvPr>
          <p:cNvSpPr txBox="1"/>
          <p:nvPr/>
        </p:nvSpPr>
        <p:spPr>
          <a:xfrm>
            <a:off x="337005" y="570639"/>
            <a:ext cx="28251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spc="300" dirty="0">
                <a:solidFill>
                  <a:schemeClr val="accent3"/>
                </a:solidFill>
                <a:latin typeface="Montserrat ExtraBold" pitchFamily="2" charset="77"/>
              </a:rPr>
              <a:t>LAS VEGAS TRIP REVIEW</a:t>
            </a:r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04EFF0B7-AA95-95A5-54B0-6602FCB522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71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ADB923-D56A-49F3-AA06-7B00F7EBAF6C}"/>
              </a:ext>
            </a:extLst>
          </p:cNvPr>
          <p:cNvSpPr txBox="1"/>
          <p:nvPr/>
        </p:nvSpPr>
        <p:spPr>
          <a:xfrm>
            <a:off x="1107831" y="2244069"/>
            <a:ext cx="33806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/>
                <a:ea typeface="+mn-ea"/>
                <a:cs typeface="+mn-cs"/>
              </a:rPr>
              <a:t>TARGETED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300" dirty="0">
                <a:solidFill>
                  <a:srgbClr val="000000"/>
                </a:solidFill>
                <a:latin typeface="Montserrat ExtraBold"/>
              </a:rPr>
              <a:t>PRODUCTS</a:t>
            </a:r>
            <a:endParaRPr kumimoji="0" lang="en-US" sz="3200" b="0" i="0" u="none" strike="noStrike" kern="1200" cap="none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+mn-ea"/>
              <a:cs typeface="+mn-cs"/>
            </a:endParaRPr>
          </a:p>
        </p:txBody>
      </p:sp>
      <p:pic>
        <p:nvPicPr>
          <p:cNvPr id="2" name="Picture Placeholder 1" descr="A large group of white containers in a desert&#10;&#10;Description automatically generated">
            <a:extLst>
              <a:ext uri="{FF2B5EF4-FFF2-40B4-BE49-F238E27FC236}">
                <a16:creationId xmlns:a16="http://schemas.microsoft.com/office/drawing/2014/main" id="{3C9EA0BC-8EA9-5CE6-6199-463FBE814F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8FD57A-DE64-46CA-BC37-279D5E8B19B1}"/>
              </a:ext>
            </a:extLst>
          </p:cNvPr>
          <p:cNvGrpSpPr/>
          <p:nvPr/>
        </p:nvGrpSpPr>
        <p:grpSpPr>
          <a:xfrm>
            <a:off x="838199" y="3319572"/>
            <a:ext cx="8012723" cy="1878398"/>
            <a:chOff x="838200" y="3319572"/>
            <a:chExt cx="6711462" cy="18783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EBC672-6C90-4FCC-BEA5-9530C5416AF1}"/>
                </a:ext>
              </a:extLst>
            </p:cNvPr>
            <p:cNvSpPr/>
            <p:nvPr/>
          </p:nvSpPr>
          <p:spPr>
            <a:xfrm>
              <a:off x="838200" y="3319572"/>
              <a:ext cx="6711462" cy="13515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576729-C69A-4D7F-BF4F-496A82275009}"/>
                </a:ext>
              </a:extLst>
            </p:cNvPr>
            <p:cNvSpPr/>
            <p:nvPr/>
          </p:nvSpPr>
          <p:spPr>
            <a:xfrm>
              <a:off x="1331802" y="3535977"/>
              <a:ext cx="5774079" cy="1661993"/>
            </a:xfrm>
            <a:prstGeom prst="rect">
              <a:avLst/>
            </a:prstGeom>
          </p:spPr>
          <p:txBody>
            <a:bodyPr wrap="square" lIns="0" tIns="0" rIns="0" bIns="0" numCol="2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Transition Fittings</a:t>
              </a: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Conduit Bodies</a:t>
              </a: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Grounding Bushings</a:t>
              </a:r>
              <a:br>
                <a:rPr lang="en-US" dirty="0">
                  <a:solidFill>
                    <a:schemeClr val="bg1"/>
                  </a:solidFill>
                </a:rPr>
              </a:br>
              <a:br>
                <a:rPr lang="en-US" dirty="0">
                  <a:solidFill>
                    <a:schemeClr val="bg1"/>
                  </a:solidFill>
                </a:rPr>
              </a:br>
              <a:endParaRPr lang="en-US" dirty="0">
                <a:solidFill>
                  <a:schemeClr val="bg1"/>
                </a:solidFill>
              </a:endParaRP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Rigid &amp; EMT Fittings</a:t>
              </a: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Cord Grips</a:t>
              </a: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Compression Lugs &amp; Grounding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0FE7E0-2781-988C-C4E2-1B689294988E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>
                <a:solidFill>
                  <a:schemeClr val="accent3"/>
                </a:solidFill>
                <a:latin typeface="Montserrat" pitchFamily="2" charset="77"/>
              </a:rPr>
              <a:t>RENEWABLE/UTILITY - BESS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1DC4C-C753-441F-6442-ADF45C39C1F8}"/>
              </a:ext>
            </a:extLst>
          </p:cNvPr>
          <p:cNvSpPr txBox="1"/>
          <p:nvPr/>
        </p:nvSpPr>
        <p:spPr>
          <a:xfrm>
            <a:off x="337005" y="570639"/>
            <a:ext cx="28251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spc="300" dirty="0">
                <a:latin typeface="Montserrat ExtraBold" pitchFamily="2" charset="77"/>
              </a:rPr>
              <a:t>LAS VEGAS TRIP REVIEW</a:t>
            </a:r>
          </a:p>
        </p:txBody>
      </p: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BB64D71A-0021-248C-87B5-7EEED8A088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2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Rows of solar panels">
            <a:extLst>
              <a:ext uri="{FF2B5EF4-FFF2-40B4-BE49-F238E27FC236}">
                <a16:creationId xmlns:a16="http://schemas.microsoft.com/office/drawing/2014/main" id="{81F508AB-E01C-F092-EC7B-55FE1AC0C8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2C2C037-BA3D-42B7-AD93-F169B2247B4C}"/>
              </a:ext>
            </a:extLst>
          </p:cNvPr>
          <p:cNvSpPr/>
          <p:nvPr/>
        </p:nvSpPr>
        <p:spPr>
          <a:xfrm>
            <a:off x="970154" y="877968"/>
            <a:ext cx="10251692" cy="5160882"/>
          </a:xfrm>
          <a:custGeom>
            <a:avLst/>
            <a:gdLst>
              <a:gd name="connsiteX0" fmla="*/ 0 w 10820400"/>
              <a:gd name="connsiteY0" fmla="*/ 0 h 5824174"/>
              <a:gd name="connsiteX1" fmla="*/ 10820400 w 10820400"/>
              <a:gd name="connsiteY1" fmla="*/ 0 h 5824174"/>
              <a:gd name="connsiteX2" fmla="*/ 10820400 w 10820400"/>
              <a:gd name="connsiteY2" fmla="*/ 5824174 h 5824174"/>
              <a:gd name="connsiteX3" fmla="*/ 0 w 10820400"/>
              <a:gd name="connsiteY3" fmla="*/ 5824174 h 582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20400" h="5824174">
                <a:moveTo>
                  <a:pt x="0" y="0"/>
                </a:moveTo>
                <a:lnTo>
                  <a:pt x="10820400" y="0"/>
                </a:lnTo>
                <a:lnTo>
                  <a:pt x="10820400" y="5824174"/>
                </a:lnTo>
                <a:lnTo>
                  <a:pt x="0" y="5824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A8D08-0E59-4809-AE1B-A6FC9ABF7E48}"/>
              </a:ext>
            </a:extLst>
          </p:cNvPr>
          <p:cNvSpPr/>
          <p:nvPr/>
        </p:nvSpPr>
        <p:spPr>
          <a:xfrm>
            <a:off x="1871892" y="2478189"/>
            <a:ext cx="7359764" cy="2461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RES has 4 projects of similar size in North America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300+ utility-scale battery storage projects on line in the United States by 2025, and around 50% will be in Texas. The five largest new U.S. battery storage projects that are scheduled to be deployed in California and Texas in 2024 or 2025 are: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6"/>
                </a:solidFill>
              </a:rPr>
              <a:t>Lunis</a:t>
            </a:r>
            <a:r>
              <a:rPr lang="en-US" sz="1200" dirty="0">
                <a:solidFill>
                  <a:schemeClr val="accent6"/>
                </a:solidFill>
              </a:rPr>
              <a:t> Creek BESS SLF (TX, 621 MW)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Clear Fork Creek BESS SLF (TX, 600 MW)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Hecate Energy Ramsey Storage (TX, 500 MW)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6"/>
                </a:solidFill>
              </a:rPr>
              <a:t>Bellefield</a:t>
            </a:r>
            <a:r>
              <a:rPr lang="en-US" sz="1200" dirty="0">
                <a:solidFill>
                  <a:schemeClr val="accent6"/>
                </a:solidFill>
              </a:rPr>
              <a:t> Solar and Energy Storage Farm (CA, 500 MW)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Dogwood Creek Solar and BESS (TX, 443 MW)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EBBD95-4974-4C79-B115-C41A3B8D4631}"/>
              </a:ext>
            </a:extLst>
          </p:cNvPr>
          <p:cNvGrpSpPr/>
          <p:nvPr/>
        </p:nvGrpSpPr>
        <p:grpSpPr>
          <a:xfrm>
            <a:off x="3077817" y="1350073"/>
            <a:ext cx="6036366" cy="736700"/>
            <a:chOff x="3077817" y="1251127"/>
            <a:chExt cx="6036366" cy="7367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85FA9A-F4C3-499A-BE10-C902873693E1}"/>
                </a:ext>
              </a:extLst>
            </p:cNvPr>
            <p:cNvSpPr txBox="1"/>
            <p:nvPr/>
          </p:nvSpPr>
          <p:spPr>
            <a:xfrm>
              <a:off x="3077817" y="1251127"/>
              <a:ext cx="60363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300" dirty="0">
                  <a:solidFill>
                    <a:schemeClr val="tx2"/>
                  </a:solidFill>
                  <a:latin typeface="+mj-lt"/>
                </a:rPr>
                <a:t>MARKET INTELLIGENCE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09FE08-D314-4034-9C4A-B0F4E0508472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00" y="1987827"/>
              <a:ext cx="762000" cy="0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DE2A0E-AE58-360B-A2F9-24EB8E46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491" y="3756090"/>
            <a:ext cx="4341442" cy="2003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9A71D6-10D7-44F6-C6F4-96A957D9C12E}"/>
              </a:ext>
            </a:extLst>
          </p:cNvPr>
          <p:cNvSpPr txBox="1"/>
          <p:nvPr/>
        </p:nvSpPr>
        <p:spPr>
          <a:xfrm>
            <a:off x="5144919" y="5507927"/>
            <a:ext cx="177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EIA Article</a:t>
            </a:r>
            <a:endParaRPr lang="en-US" dirty="0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D78C26D-02F7-6291-5326-21901F18F4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39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B193-93AF-4C02-9B8D-2B1943F3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E09FF-573A-482B-8B2A-D58B7F66E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D6CE73-9A7B-0444-A67F-61C35B769BB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4E53B668-DF75-81A1-CB8B-084D6B19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677" y="1054588"/>
            <a:ext cx="3782646" cy="322060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2580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1AA5FF9-DB8A-47C4-ABC6-72C5E14BBAAF}"/>
              </a:ext>
            </a:extLst>
          </p:cNvPr>
          <p:cNvGrpSpPr/>
          <p:nvPr/>
        </p:nvGrpSpPr>
        <p:grpSpPr>
          <a:xfrm>
            <a:off x="787509" y="1634035"/>
            <a:ext cx="5009955" cy="3589930"/>
            <a:chOff x="651750" y="2375440"/>
            <a:chExt cx="5009955" cy="35899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B2F0EF-0D50-478E-97CE-21777C988E30}"/>
                </a:ext>
              </a:extLst>
            </p:cNvPr>
            <p:cNvSpPr txBox="1"/>
            <p:nvPr/>
          </p:nvSpPr>
          <p:spPr>
            <a:xfrm>
              <a:off x="651750" y="2375440"/>
              <a:ext cx="4663966" cy="14157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RENEWABLE/UTILITY 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BESS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EC1CEC-9E70-4F2C-B970-9CB4A5123F6B}"/>
                </a:ext>
              </a:extLst>
            </p:cNvPr>
            <p:cNvSpPr/>
            <p:nvPr/>
          </p:nvSpPr>
          <p:spPr>
            <a:xfrm>
              <a:off x="1092334" y="4073185"/>
              <a:ext cx="4569371" cy="18921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indent="0">
                <a:buNone/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OVERVIEW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</a:rPr>
                <a:t>Introduction - What is BESS?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</a:rPr>
                <a:t>Las Vegas Trip Review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</a:rPr>
                <a:t>Targeted Products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</a:rPr>
                <a:t>Market Intelligence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D26082-1A16-BAA0-7813-8E7DA0458886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/>
              <a:t>RENEWABLE/UTILITY - BESS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6553ADB-6268-B8BC-D7C2-438552E7DF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  <p:pic>
        <p:nvPicPr>
          <p:cNvPr id="4" name="Picture Placeholder 3" descr="A solar panels and a field&#10;&#10;Description automatically generated with medium confidence">
            <a:extLst>
              <a:ext uri="{FF2B5EF4-FFF2-40B4-BE49-F238E27FC236}">
                <a16:creationId xmlns:a16="http://schemas.microsoft.com/office/drawing/2014/main" id="{D58ED49B-8F3A-9960-4567-A535C56FD6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colorTemperature colorTemp="58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401" b="-25265"/>
          <a:stretch/>
        </p:blipFill>
        <p:spPr>
          <a:xfrm>
            <a:off x="5458369" y="996408"/>
            <a:ext cx="7329488" cy="5607050"/>
          </a:xfrm>
          <a:solidFill>
            <a:srgbClr val="DBC8A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768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diagram of different types of energy&#10;&#10;Description automatically generated">
            <a:extLst>
              <a:ext uri="{FF2B5EF4-FFF2-40B4-BE49-F238E27FC236}">
                <a16:creationId xmlns:a16="http://schemas.microsoft.com/office/drawing/2014/main" id="{CC78E416-183A-9453-B413-2C5CF49FE25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110" r="-57110"/>
          <a:stretch/>
        </p:blipFill>
        <p:spPr>
          <a:xfrm>
            <a:off x="0" y="0"/>
            <a:ext cx="12192000" cy="3200397"/>
          </a:xfrm>
          <a:solidFill>
            <a:schemeClr val="tx2"/>
          </a:solidFill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48ADF40-70C1-47F1-832C-E291CCDD36F9}"/>
              </a:ext>
            </a:extLst>
          </p:cNvPr>
          <p:cNvGrpSpPr/>
          <p:nvPr/>
        </p:nvGrpSpPr>
        <p:grpSpPr>
          <a:xfrm>
            <a:off x="506627" y="3657601"/>
            <a:ext cx="11233694" cy="2403074"/>
            <a:chOff x="506627" y="829234"/>
            <a:chExt cx="11233694" cy="240307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FCCC16-DC06-477B-9FA7-87A490CF89E6}"/>
                </a:ext>
              </a:extLst>
            </p:cNvPr>
            <p:cNvSpPr txBox="1"/>
            <p:nvPr/>
          </p:nvSpPr>
          <p:spPr>
            <a:xfrm>
              <a:off x="506627" y="829234"/>
              <a:ext cx="5968314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>
                <a:buNone/>
              </a:pPr>
              <a:r>
                <a:rPr lang="en-US" sz="3600" b="1" dirty="0">
                  <a:solidFill>
                    <a:schemeClr val="accent6"/>
                  </a:solidFill>
                  <a:latin typeface="+mj-lt"/>
                </a:rPr>
                <a:t>INTRODUCTION - </a:t>
              </a:r>
              <a:r>
                <a:rPr lang="en-US" sz="5400" b="1" dirty="0">
                  <a:solidFill>
                    <a:schemeClr val="accent6"/>
                  </a:solidFill>
                  <a:latin typeface="+mj-lt"/>
                </a:rPr>
                <a:t>WHAT IS BESS?</a:t>
              </a:r>
              <a:endParaRPr lang="en-US" sz="3600" b="1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56A8F30-F4A8-4CA6-8CB6-60995503A5DB}"/>
                </a:ext>
              </a:extLst>
            </p:cNvPr>
            <p:cNvSpPr/>
            <p:nvPr/>
          </p:nvSpPr>
          <p:spPr>
            <a:xfrm>
              <a:off x="6474941" y="1324542"/>
              <a:ext cx="5265380" cy="19077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sz="1200" b="1" dirty="0">
                  <a:solidFill>
                    <a:schemeClr val="accent6"/>
                  </a:solidFill>
                  <a:latin typeface="+mj-lt"/>
                </a:rPr>
                <a:t>BESS – Battery Energy Storage System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sz="1200" dirty="0">
                  <a:solidFill>
                    <a:schemeClr val="accent6"/>
                  </a:solidFill>
                </a:rPr>
                <a:t>AKA – stationary accumulators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sz="1200" dirty="0">
                  <a:solidFill>
                    <a:schemeClr val="accent6"/>
                  </a:solidFill>
                </a:rPr>
                <a:t>Range in size/capacity from residential to full scale utility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sz="1200" dirty="0">
                  <a:solidFill>
                    <a:schemeClr val="accent6"/>
                  </a:solidFill>
                </a:rPr>
                <a:t>Used as power cell for ancillary services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sz="1200" dirty="0">
                  <a:solidFill>
                    <a:schemeClr val="accent6"/>
                  </a:solidFill>
                </a:rPr>
                <a:t>Used to balance power creation vs consumption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sz="1200" dirty="0">
                  <a:solidFill>
                    <a:schemeClr val="accent6"/>
                  </a:solidFill>
                </a:rPr>
                <a:t>Load shedding, grid stabilization</a:t>
              </a: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1200" dirty="0">
                  <a:solidFill>
                    <a:srgbClr val="00B0F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Reference - Siemens BESS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87E18A-798E-1533-DB90-49F93B939A83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/>
              <a:t>RENEWABLE/UTILITY - BESS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42D3A591-B052-F821-1AE0-3BAF1BAC8D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4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BE128D1-0D35-4DDD-B609-B162FEF86D62}"/>
              </a:ext>
            </a:extLst>
          </p:cNvPr>
          <p:cNvSpPr txBox="1"/>
          <p:nvPr/>
        </p:nvSpPr>
        <p:spPr>
          <a:xfrm>
            <a:off x="7072462" y="4514206"/>
            <a:ext cx="4039257" cy="1805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6"/>
                </a:solidFill>
              </a:rPr>
              <a:t> Main components of BESS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</a:rPr>
              <a:t> Power electronics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</a:rPr>
              <a:t> Battery management system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</a:rPr>
              <a:t> Metering/Communications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</a:rPr>
              <a:t> Link to grid/load</a:t>
            </a:r>
          </a:p>
        </p:txBody>
      </p:sp>
      <p:pic>
        <p:nvPicPr>
          <p:cNvPr id="5" name="Picture Placeholder 4" descr="A diagram of a battery system&#10;&#10;Description automatically generated">
            <a:extLst>
              <a:ext uri="{FF2B5EF4-FFF2-40B4-BE49-F238E27FC236}">
                <a16:creationId xmlns:a16="http://schemas.microsoft.com/office/drawing/2014/main" id="{5062F3E6-4717-00C2-A821-1107BA72E4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9" b="-2089"/>
          <a:stretch/>
        </p:blipFill>
        <p:spPr>
          <a:xfrm>
            <a:off x="0" y="912269"/>
            <a:ext cx="7698883" cy="3713198"/>
          </a:xfrm>
          <a:solidFill>
            <a:schemeClr val="bg1"/>
          </a:solidFill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47C48-B68F-BAFC-FE54-98FF9A8B729D}"/>
              </a:ext>
            </a:extLst>
          </p:cNvPr>
          <p:cNvSpPr txBox="1"/>
          <p:nvPr/>
        </p:nvSpPr>
        <p:spPr>
          <a:xfrm>
            <a:off x="6697597" y="3529836"/>
            <a:ext cx="417658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INTRODUCTION –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  <a:latin typeface="+mj-lt"/>
              </a:rPr>
              <a:t>WHAT IS BESS?</a:t>
            </a:r>
            <a:endParaRPr lang="en-US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A39D8A-170F-170A-1817-AA5A6C2BC8E3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/>
              <a:t>RENEWABLE/UTILITY - BESS</a:t>
            </a:r>
          </a:p>
        </p:txBody>
      </p:sp>
    </p:spTree>
    <p:extLst>
      <p:ext uri="{BB962C8B-B14F-4D97-AF65-F5344CB8AC3E}">
        <p14:creationId xmlns:p14="http://schemas.microsoft.com/office/powerpoint/2010/main" val="194592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043194-87F8-42AE-AB29-EE9A046BE324}"/>
              </a:ext>
            </a:extLst>
          </p:cNvPr>
          <p:cNvSpPr txBox="1"/>
          <p:nvPr/>
        </p:nvSpPr>
        <p:spPr bwMode="auto">
          <a:xfrm>
            <a:off x="374516" y="3613566"/>
            <a:ext cx="3086733" cy="6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j-lt"/>
              </a:rPr>
              <a:t>Met w/ RES Group at Silver Peak BESS &amp; Substation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477AB-7ADA-4498-9EF0-3D31366A5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7" y="4376109"/>
            <a:ext cx="2634265" cy="109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 Light" panose="00000400000000000000" pitchFamily="2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Utility Connected Tesla BESS site with 306 battery containers and a substation that is grid connected at 230kV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182AA5-F525-4ADD-A952-9512FD1FAADF}"/>
              </a:ext>
            </a:extLst>
          </p:cNvPr>
          <p:cNvSpPr/>
          <p:nvPr/>
        </p:nvSpPr>
        <p:spPr>
          <a:xfrm>
            <a:off x="1874897" y="3381712"/>
            <a:ext cx="100046" cy="100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F50AD-9D60-4F8B-87ED-114336BB7E59}"/>
              </a:ext>
            </a:extLst>
          </p:cNvPr>
          <p:cNvSpPr txBox="1"/>
          <p:nvPr/>
        </p:nvSpPr>
        <p:spPr bwMode="auto">
          <a:xfrm>
            <a:off x="3548309" y="3735483"/>
            <a:ext cx="2314657" cy="1348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Montserrat" pitchFamily="2" charset="77"/>
              </a:rPr>
              <a:t>NSI Team: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Chris DeCesare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Patrick McLean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Bryson Allen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0253D6-03D7-4DCE-A487-C0E50B524C89}"/>
              </a:ext>
            </a:extLst>
          </p:cNvPr>
          <p:cNvSpPr/>
          <p:nvPr/>
        </p:nvSpPr>
        <p:spPr>
          <a:xfrm>
            <a:off x="4655615" y="3381712"/>
            <a:ext cx="100046" cy="100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BD639-D4C2-404A-942B-518FB8A5012B}"/>
              </a:ext>
            </a:extLst>
          </p:cNvPr>
          <p:cNvSpPr txBox="1"/>
          <p:nvPr/>
        </p:nvSpPr>
        <p:spPr bwMode="auto">
          <a:xfrm>
            <a:off x="6560822" y="3884879"/>
            <a:ext cx="1850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Product Overview &amp; Demo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64DFB3-49C9-4283-B496-438AFAED98EB}"/>
              </a:ext>
            </a:extLst>
          </p:cNvPr>
          <p:cNvSpPr/>
          <p:nvPr/>
        </p:nvSpPr>
        <p:spPr>
          <a:xfrm>
            <a:off x="7436333" y="3381712"/>
            <a:ext cx="100046" cy="100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12A559-BE02-4E4C-A4B5-2803577D1CB3}"/>
              </a:ext>
            </a:extLst>
          </p:cNvPr>
          <p:cNvSpPr txBox="1"/>
          <p:nvPr/>
        </p:nvSpPr>
        <p:spPr bwMode="auto">
          <a:xfrm>
            <a:off x="9367707" y="3877997"/>
            <a:ext cx="1850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Site tour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C3E735-CE24-47EE-AD1D-B09219110E6E}"/>
              </a:ext>
            </a:extLst>
          </p:cNvPr>
          <p:cNvSpPr/>
          <p:nvPr/>
        </p:nvSpPr>
        <p:spPr>
          <a:xfrm>
            <a:off x="10217052" y="3381712"/>
            <a:ext cx="100046" cy="100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A25BF5-8AEB-4450-98A1-634913581399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1974943" y="3431735"/>
            <a:ext cx="26806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6D1F22-0CD5-4667-8643-A5A0870F1920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>
            <a:off x="4755661" y="3431735"/>
            <a:ext cx="26806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9E95E5-A791-4846-92D8-226DD014A783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7536379" y="3431735"/>
            <a:ext cx="265068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5AFA70-2968-46B2-88E1-9772AE51A929}"/>
              </a:ext>
            </a:extLst>
          </p:cNvPr>
          <p:cNvGrpSpPr/>
          <p:nvPr/>
        </p:nvGrpSpPr>
        <p:grpSpPr>
          <a:xfrm>
            <a:off x="2754086" y="753084"/>
            <a:ext cx="6683828" cy="611363"/>
            <a:chOff x="2754086" y="753084"/>
            <a:chExt cx="6683828" cy="61136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1B8A18-7264-48BF-9B17-F4A9B5624737}"/>
                </a:ext>
              </a:extLst>
            </p:cNvPr>
            <p:cNvCxnSpPr>
              <a:cxnSpLocks/>
            </p:cNvCxnSpPr>
            <p:nvPr/>
          </p:nvCxnSpPr>
          <p:spPr>
            <a:xfrm>
              <a:off x="5796585" y="1364447"/>
              <a:ext cx="5988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ABB954-FB2D-427C-B654-96C20292F980}"/>
                </a:ext>
              </a:extLst>
            </p:cNvPr>
            <p:cNvSpPr txBox="1"/>
            <p:nvPr/>
          </p:nvSpPr>
          <p:spPr>
            <a:xfrm>
              <a:off x="2754086" y="753084"/>
              <a:ext cx="668382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LAS VEGAS TRIP REVIEW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528C1DF0-F813-428E-A5A7-2AB32B73C31E}"/>
              </a:ext>
            </a:extLst>
          </p:cNvPr>
          <p:cNvSpPr/>
          <p:nvPr/>
        </p:nvSpPr>
        <p:spPr>
          <a:xfrm>
            <a:off x="6899043" y="1974718"/>
            <a:ext cx="1174626" cy="117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91ED50-F72F-42BA-8C25-92E70295A037}"/>
              </a:ext>
            </a:extLst>
          </p:cNvPr>
          <p:cNvGrpSpPr/>
          <p:nvPr/>
        </p:nvGrpSpPr>
        <p:grpSpPr>
          <a:xfrm>
            <a:off x="4118325" y="1974718"/>
            <a:ext cx="3599698" cy="1174626"/>
            <a:chOff x="4118325" y="1974718"/>
            <a:chExt cx="3599698" cy="117462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10292A-D791-405C-A670-B2ACEB68515B}"/>
                </a:ext>
              </a:extLst>
            </p:cNvPr>
            <p:cNvSpPr/>
            <p:nvPr/>
          </p:nvSpPr>
          <p:spPr>
            <a:xfrm>
              <a:off x="4118325" y="1974718"/>
              <a:ext cx="1174626" cy="11746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Shape 2447">
              <a:extLst>
                <a:ext uri="{FF2B5EF4-FFF2-40B4-BE49-F238E27FC236}">
                  <a16:creationId xmlns:a16="http://schemas.microsoft.com/office/drawing/2014/main" id="{45A3AFD9-0D4F-412E-AF8D-B032B4E2A69F}"/>
                </a:ext>
              </a:extLst>
            </p:cNvPr>
            <p:cNvSpPr/>
            <p:nvPr/>
          </p:nvSpPr>
          <p:spPr>
            <a:xfrm>
              <a:off x="7253807" y="2372139"/>
              <a:ext cx="464216" cy="379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B65E318-6F94-407A-8BF9-9D86289C39FC}"/>
              </a:ext>
            </a:extLst>
          </p:cNvPr>
          <p:cNvSpPr/>
          <p:nvPr/>
        </p:nvSpPr>
        <p:spPr>
          <a:xfrm>
            <a:off x="1337607" y="1974718"/>
            <a:ext cx="1174626" cy="117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B72CEA9-8370-479D-B73A-5D6BC1593061}"/>
              </a:ext>
            </a:extLst>
          </p:cNvPr>
          <p:cNvSpPr/>
          <p:nvPr/>
        </p:nvSpPr>
        <p:spPr>
          <a:xfrm>
            <a:off x="9679761" y="1974718"/>
            <a:ext cx="1174626" cy="117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574A01-56F9-6042-F078-AD643821F742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/>
              <a:t>RENEWABLE/UTILITY - BESS</a:t>
            </a:r>
          </a:p>
        </p:txBody>
      </p:sp>
      <p:sp>
        <p:nvSpPr>
          <p:cNvPr id="38" name="Shape 2459">
            <a:extLst>
              <a:ext uri="{FF2B5EF4-FFF2-40B4-BE49-F238E27FC236}">
                <a16:creationId xmlns:a16="http://schemas.microsoft.com/office/drawing/2014/main" id="{F238E1ED-9A09-35C4-5FB2-4653F8AA4A9C}"/>
              </a:ext>
            </a:extLst>
          </p:cNvPr>
          <p:cNvSpPr/>
          <p:nvPr/>
        </p:nvSpPr>
        <p:spPr>
          <a:xfrm>
            <a:off x="4462717" y="2363033"/>
            <a:ext cx="496138" cy="451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39" name="Shape 2369">
            <a:extLst>
              <a:ext uri="{FF2B5EF4-FFF2-40B4-BE49-F238E27FC236}">
                <a16:creationId xmlns:a16="http://schemas.microsoft.com/office/drawing/2014/main" id="{B96F5757-0712-3C20-9090-AF3E167E0F6A}"/>
              </a:ext>
            </a:extLst>
          </p:cNvPr>
          <p:cNvSpPr/>
          <p:nvPr/>
        </p:nvSpPr>
        <p:spPr>
          <a:xfrm>
            <a:off x="1730213" y="2348255"/>
            <a:ext cx="396870" cy="396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40" name="Shape 2628">
            <a:extLst>
              <a:ext uri="{FF2B5EF4-FFF2-40B4-BE49-F238E27FC236}">
                <a16:creationId xmlns:a16="http://schemas.microsoft.com/office/drawing/2014/main" id="{E4ED1087-90B3-79E1-7F38-5D86CC6FB8B6}"/>
              </a:ext>
            </a:extLst>
          </p:cNvPr>
          <p:cNvSpPr/>
          <p:nvPr/>
        </p:nvSpPr>
        <p:spPr>
          <a:xfrm>
            <a:off x="10012421" y="2317291"/>
            <a:ext cx="560759" cy="458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chemeClr val="accent5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pic>
        <p:nvPicPr>
          <p:cNvPr id="41" name="Picture 40" descr="A black and white logo&#10;&#10;Description automatically generated">
            <a:extLst>
              <a:ext uri="{FF2B5EF4-FFF2-40B4-BE49-F238E27FC236}">
                <a16:creationId xmlns:a16="http://schemas.microsoft.com/office/drawing/2014/main" id="{AE68087B-3CB6-8022-E9A5-F0A6F7B8EA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9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1B9BB8-AD67-40BC-9D6C-BD99826E886A}"/>
              </a:ext>
            </a:extLst>
          </p:cNvPr>
          <p:cNvSpPr/>
          <p:nvPr/>
        </p:nvSpPr>
        <p:spPr>
          <a:xfrm>
            <a:off x="5424616" y="0"/>
            <a:ext cx="67673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car parked in front of a power plant&#10;&#10;Description automatically generated">
            <a:extLst>
              <a:ext uri="{FF2B5EF4-FFF2-40B4-BE49-F238E27FC236}">
                <a16:creationId xmlns:a16="http://schemas.microsoft.com/office/drawing/2014/main" id="{CA5A505E-8BF8-7DFC-E011-B310F5A21F6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917" y="-247312"/>
            <a:ext cx="3974515" cy="3102577"/>
          </a:xfrm>
        </p:spPr>
      </p:pic>
      <p:pic>
        <p:nvPicPr>
          <p:cNvPr id="14" name="Picture Placeholder 13" descr="A white building with yellow tape&#10;&#10;Description automatically generated with medium confidence">
            <a:extLst>
              <a:ext uri="{FF2B5EF4-FFF2-40B4-BE49-F238E27FC236}">
                <a16:creationId xmlns:a16="http://schemas.microsoft.com/office/drawing/2014/main" id="{544205C8-BCF3-B565-9742-98EDC8CCBA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454" y="2051221"/>
            <a:ext cx="3800430" cy="3566743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EDE415-9B72-4609-8A8D-06712A2414E5}"/>
              </a:ext>
            </a:extLst>
          </p:cNvPr>
          <p:cNvGrpSpPr/>
          <p:nvPr/>
        </p:nvGrpSpPr>
        <p:grpSpPr>
          <a:xfrm>
            <a:off x="237539" y="1735819"/>
            <a:ext cx="4807652" cy="2760955"/>
            <a:chOff x="421439" y="1783615"/>
            <a:chExt cx="4807652" cy="27609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EB9229-5F09-40AD-91FC-7237D13C79C9}"/>
                </a:ext>
              </a:extLst>
            </p:cNvPr>
            <p:cNvSpPr txBox="1"/>
            <p:nvPr/>
          </p:nvSpPr>
          <p:spPr>
            <a:xfrm>
              <a:off x="746345" y="1783615"/>
              <a:ext cx="448274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Montserrat ExtraBold" pitchFamily="2" charset="77"/>
                </a:rPr>
                <a:t>MET W/ </a:t>
              </a:r>
              <a:r>
                <a:rPr lang="en-US" sz="2400" dirty="0">
                  <a:latin typeface="Montserrat ExtraBold" pitchFamily="2" charset="77"/>
                  <a:hlinkClick r:id="rId4"/>
                </a:rPr>
                <a:t>RES GROUP</a:t>
              </a:r>
              <a:r>
                <a:rPr lang="en-US" sz="2400" dirty="0">
                  <a:latin typeface="Montserrat ExtraBold" pitchFamily="2" charset="77"/>
                </a:rPr>
                <a:t> AT SILVER PEAK BESS &amp; SUBSTATION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3F1FE3-942C-4D59-9813-BB4EC9B6F154}"/>
                </a:ext>
              </a:extLst>
            </p:cNvPr>
            <p:cNvSpPr/>
            <p:nvPr/>
          </p:nvSpPr>
          <p:spPr>
            <a:xfrm>
              <a:off x="421439" y="3190801"/>
              <a:ext cx="4482745" cy="13537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286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latin typeface="Montserrat Light" pitchFamily="2" charset="77"/>
                </a:rPr>
                <a:t>Utility Connected Tesla BESS site with 306 battery containers and a substation that is grid connected at 230kV</a:t>
              </a:r>
            </a:p>
            <a:p>
              <a:pPr marL="6286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latin typeface="Montserrat Light" pitchFamily="2" charset="77"/>
                </a:rPr>
                <a:t>Significant market for existing CCF and Connectivity offering</a:t>
              </a:r>
            </a:p>
          </p:txBody>
        </p:sp>
      </p:grpSp>
      <p:pic>
        <p:nvPicPr>
          <p:cNvPr id="16" name="Picture Placeholder 15" descr="A dirt road with a fence and mountains in the background&#10;&#10;Description automatically generated">
            <a:extLst>
              <a:ext uri="{FF2B5EF4-FFF2-40B4-BE49-F238E27FC236}">
                <a16:creationId xmlns:a16="http://schemas.microsoft.com/office/drawing/2014/main" id="{081583A0-C003-8BF3-07F8-1C00F5166C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485" y="4231225"/>
            <a:ext cx="3906947" cy="250163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E8FE93-BF91-142C-FF7A-74C77C4F9CC4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>
                <a:latin typeface="Montserrat" pitchFamily="2" charset="77"/>
              </a:rPr>
              <a:t>RENEWABLE/UTILITY - BESS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6A3F8-1CB4-B213-C42E-EE0B37C0C8D2}"/>
              </a:ext>
            </a:extLst>
          </p:cNvPr>
          <p:cNvSpPr txBox="1"/>
          <p:nvPr/>
        </p:nvSpPr>
        <p:spPr>
          <a:xfrm>
            <a:off x="337005" y="570639"/>
            <a:ext cx="28251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spc="300" dirty="0">
                <a:latin typeface="Montserrat ExtraBold" pitchFamily="2" charset="77"/>
              </a:rPr>
              <a:t>LAS VEGAS TRIP REVIEW</a:t>
            </a:r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ED49D37A-D592-FE9B-133C-CE80247DB2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0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DCC053-08FF-4B62-946A-94270B8D9F15}"/>
              </a:ext>
            </a:extLst>
          </p:cNvPr>
          <p:cNvSpPr/>
          <p:nvPr/>
        </p:nvSpPr>
        <p:spPr>
          <a:xfrm>
            <a:off x="0" y="0"/>
            <a:ext cx="6423104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6862AD-CF43-434F-8BA3-9265F19EF235}"/>
              </a:ext>
            </a:extLst>
          </p:cNvPr>
          <p:cNvSpPr txBox="1"/>
          <p:nvPr/>
        </p:nvSpPr>
        <p:spPr>
          <a:xfrm>
            <a:off x="7153939" y="1336608"/>
            <a:ext cx="4480957" cy="609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Montserrat" pitchFamily="2" charset="77"/>
                <a:cs typeface="Arial"/>
              </a:rPr>
              <a:t>EMT (dry location) &amp; rigid (wet location) fittings, 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Montserrat" pitchFamily="2" charset="77"/>
                <a:cs typeface="Arial"/>
              </a:rPr>
              <a:t>Conduit bodies and sealing reducing washers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3E8ED-DD02-4C43-9D73-3E42864461E9}"/>
              </a:ext>
            </a:extLst>
          </p:cNvPr>
          <p:cNvSpPr txBox="1"/>
          <p:nvPr/>
        </p:nvSpPr>
        <p:spPr>
          <a:xfrm>
            <a:off x="1173269" y="1310614"/>
            <a:ext cx="4807401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cs typeface="Arial"/>
              </a:rPr>
              <a:t>LIQUIDTIGHT TRANSITIONS </a:t>
            </a:r>
          </a:p>
          <a:p>
            <a:r>
              <a:rPr lang="en-US" dirty="0">
                <a:solidFill>
                  <a:schemeClr val="bg1"/>
                </a:solidFill>
                <a:cs typeface="Arial"/>
              </a:rPr>
              <a:t>(436X-DC SERIES)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  <a:latin typeface="+mj-lt"/>
                <a:cs typeface="Arial"/>
              </a:rPr>
              <a:t> </a:t>
            </a:r>
            <a:endParaRPr lang="en-US" sz="10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A metal pipe with a red band&#10;&#10;Description automatically generated">
            <a:extLst>
              <a:ext uri="{FF2B5EF4-FFF2-40B4-BE49-F238E27FC236}">
                <a16:creationId xmlns:a16="http://schemas.microsoft.com/office/drawing/2014/main" id="{F12718C6-1CC9-0E0B-B39F-6CF2B2059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300" y="2261901"/>
            <a:ext cx="1838876" cy="1838876"/>
          </a:xfrm>
          <a:prstGeom prst="rect">
            <a:avLst/>
          </a:prstGeom>
        </p:spPr>
      </p:pic>
      <p:pic>
        <p:nvPicPr>
          <p:cNvPr id="13" name="Picture 12" descr="A close-up of a metal tower&#10;&#10;Description automatically generated">
            <a:extLst>
              <a:ext uri="{FF2B5EF4-FFF2-40B4-BE49-F238E27FC236}">
                <a16:creationId xmlns:a16="http://schemas.microsoft.com/office/drawing/2014/main" id="{15CDAD4C-4E62-B5C4-4D17-2755431B1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119" y="2271977"/>
            <a:ext cx="1828800" cy="1828800"/>
          </a:xfrm>
          <a:prstGeom prst="rect">
            <a:avLst/>
          </a:prstGeom>
        </p:spPr>
      </p:pic>
      <p:pic>
        <p:nvPicPr>
          <p:cNvPr id="14" name="Picture 13" descr="A group of grey pipes on gravel&#10;&#10;Description automatically generated">
            <a:extLst>
              <a:ext uri="{FF2B5EF4-FFF2-40B4-BE49-F238E27FC236}">
                <a16:creationId xmlns:a16="http://schemas.microsoft.com/office/drawing/2014/main" id="{4EC3C636-D308-F4BE-E68E-00E07300C9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376" y="4266085"/>
            <a:ext cx="1828800" cy="1828800"/>
          </a:xfrm>
          <a:prstGeom prst="rect">
            <a:avLst/>
          </a:prstGeom>
        </p:spPr>
      </p:pic>
      <p:pic>
        <p:nvPicPr>
          <p:cNvPr id="15" name="Picture 14" descr="A machine with pipes and a box&#10;&#10;Description automatically generated">
            <a:extLst>
              <a:ext uri="{FF2B5EF4-FFF2-40B4-BE49-F238E27FC236}">
                <a16:creationId xmlns:a16="http://schemas.microsoft.com/office/drawing/2014/main" id="{E4D2450E-7903-946C-B5F4-96FB9FBBDE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8"/>
          <a:stretch/>
        </p:blipFill>
        <p:spPr>
          <a:xfrm>
            <a:off x="3442119" y="4288102"/>
            <a:ext cx="1828800" cy="1828800"/>
          </a:xfrm>
          <a:prstGeom prst="rect">
            <a:avLst/>
          </a:prstGeom>
        </p:spPr>
      </p:pic>
      <p:pic>
        <p:nvPicPr>
          <p:cNvPr id="16" name="Picture 15" descr="A grey box with pipes and wires&#10;&#10;Description automatically generated with medium confidence">
            <a:extLst>
              <a:ext uri="{FF2B5EF4-FFF2-40B4-BE49-F238E27FC236}">
                <a16:creationId xmlns:a16="http://schemas.microsoft.com/office/drawing/2014/main" id="{FCF8B617-611C-6B93-0F95-7037B1AFC9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278" y="2271977"/>
            <a:ext cx="2600346" cy="1950260"/>
          </a:xfrm>
          <a:prstGeom prst="rect">
            <a:avLst/>
          </a:prstGeom>
        </p:spPr>
      </p:pic>
      <p:pic>
        <p:nvPicPr>
          <p:cNvPr id="17" name="Picture 16" descr="A close-up of a metal structure&#10;&#10;Description automatically generated">
            <a:extLst>
              <a:ext uri="{FF2B5EF4-FFF2-40B4-BE49-F238E27FC236}">
                <a16:creationId xmlns:a16="http://schemas.microsoft.com/office/drawing/2014/main" id="{75A346C4-72C0-9BB1-5886-917BBE4CFD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278" y="4296336"/>
            <a:ext cx="2600346" cy="19502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DD1831-E29F-4E5F-ED85-D379314FBE1F}"/>
              </a:ext>
            </a:extLst>
          </p:cNvPr>
          <p:cNvSpPr txBox="1"/>
          <p:nvPr/>
        </p:nvSpPr>
        <p:spPr>
          <a:xfrm>
            <a:off x="349362" y="570639"/>
            <a:ext cx="28251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spc="300" dirty="0">
                <a:latin typeface="+mj-lt"/>
              </a:rPr>
              <a:t>LAS VEGAS TRIP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6B18D-BD54-E2D8-3922-371AE794C046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/>
              <a:t>RENEWABLE/UTILITY - BESS</a:t>
            </a:r>
          </a:p>
        </p:txBody>
      </p:sp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DDA64D85-F156-C540-972A-20CB030ADC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1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C21F22-D6F6-448D-9172-4549302BFCC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04E9B-4374-4362-9067-114DF1AECE4F}"/>
              </a:ext>
            </a:extLst>
          </p:cNvPr>
          <p:cNvSpPr txBox="1"/>
          <p:nvPr/>
        </p:nvSpPr>
        <p:spPr>
          <a:xfrm>
            <a:off x="1101969" y="1821676"/>
            <a:ext cx="161171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accent6"/>
                </a:solidFill>
                <a:latin typeface="+mj-lt"/>
              </a:rPr>
              <a:t>PVC</a:t>
            </a:r>
            <a:r>
              <a:rPr lang="en-US" sz="1400" spc="300" dirty="0">
                <a:solidFill>
                  <a:schemeClr val="accent6"/>
                </a:solidFill>
                <a:latin typeface="+mj-lt"/>
              </a:rPr>
              <a:t> </a:t>
            </a:r>
          </a:p>
          <a:p>
            <a:pPr algn="r"/>
            <a:r>
              <a:rPr lang="en-US" sz="1400" spc="300" dirty="0">
                <a:solidFill>
                  <a:schemeClr val="accent6"/>
                </a:solidFill>
              </a:rPr>
              <a:t>Plastic Split Bushings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7609CA-D829-4992-8B45-FB9212268825}"/>
              </a:ext>
            </a:extLst>
          </p:cNvPr>
          <p:cNvGrpSpPr/>
          <p:nvPr/>
        </p:nvGrpSpPr>
        <p:grpSpPr>
          <a:xfrm>
            <a:off x="7694161" y="4282457"/>
            <a:ext cx="2521197" cy="1425455"/>
            <a:chOff x="1061651" y="4511410"/>
            <a:chExt cx="3217618" cy="14254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5373A7F-593F-4C5A-AAEA-259D9C559166}"/>
                </a:ext>
              </a:extLst>
            </p:cNvPr>
            <p:cNvSpPr/>
            <p:nvPr/>
          </p:nvSpPr>
          <p:spPr>
            <a:xfrm>
              <a:off x="1061652" y="5003853"/>
              <a:ext cx="3123240" cy="93301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bg1"/>
                  </a:solidFill>
                  <a:cs typeface="Arial"/>
                </a:rPr>
                <a:t>Compression Connectors, C-Shape Taps &amp; other grounding clamps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1E26DB-97CB-4F95-8FCA-DAC9371B6BD5}"/>
                </a:ext>
              </a:extLst>
            </p:cNvPr>
            <p:cNvSpPr txBox="1"/>
            <p:nvPr/>
          </p:nvSpPr>
          <p:spPr>
            <a:xfrm>
              <a:off x="1061651" y="4511410"/>
              <a:ext cx="32176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+mj-lt"/>
                  <a:cs typeface="Arial"/>
                </a:rPr>
                <a:t>CONNECTIVITY</a:t>
              </a:r>
              <a:endParaRPr lang="en-US" sz="1100" spc="5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" name="Picture 1" descr="A close-up of a metal box&#10;&#10;Description automatically generated">
            <a:extLst>
              <a:ext uri="{FF2B5EF4-FFF2-40B4-BE49-F238E27FC236}">
                <a16:creationId xmlns:a16="http://schemas.microsoft.com/office/drawing/2014/main" id="{27F49AC3-0B45-8372-B14D-FB10976C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8535" y="1612644"/>
            <a:ext cx="2447247" cy="1828800"/>
          </a:xfrm>
          <a:prstGeom prst="rect">
            <a:avLst/>
          </a:prstGeom>
        </p:spPr>
      </p:pic>
      <p:pic>
        <p:nvPicPr>
          <p:cNvPr id="3" name="Picture 2" descr="A close-up of a box with wires&#10;&#10;Description automatically generated">
            <a:extLst>
              <a:ext uri="{FF2B5EF4-FFF2-40B4-BE49-F238E27FC236}">
                <a16:creationId xmlns:a16="http://schemas.microsoft.com/office/drawing/2014/main" id="{667DE464-BC37-2CB0-103C-4CC3CFAFE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5415" y="1612644"/>
            <a:ext cx="2743200" cy="1828800"/>
          </a:xfrm>
          <a:prstGeom prst="rect">
            <a:avLst/>
          </a:prstGeom>
        </p:spPr>
      </p:pic>
      <p:pic>
        <p:nvPicPr>
          <p:cNvPr id="5" name="Picture 4" descr="A metal frame with wires&#10;&#10;Description automatically generated with medium confidence">
            <a:extLst>
              <a:ext uri="{FF2B5EF4-FFF2-40B4-BE49-F238E27FC236}">
                <a16:creationId xmlns:a16="http://schemas.microsoft.com/office/drawing/2014/main" id="{3BDE5C27-DBDE-FE1C-B1FB-333CC374EC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521" y="3991943"/>
            <a:ext cx="1401138" cy="1828800"/>
          </a:xfrm>
          <a:prstGeom prst="rect">
            <a:avLst/>
          </a:prstGeom>
        </p:spPr>
      </p:pic>
      <p:pic>
        <p:nvPicPr>
          <p:cNvPr id="11" name="Picture 10" descr="A close-up of a copper wire&#10;&#10;Description automatically generated">
            <a:extLst>
              <a:ext uri="{FF2B5EF4-FFF2-40B4-BE49-F238E27FC236}">
                <a16:creationId xmlns:a16="http://schemas.microsoft.com/office/drawing/2014/main" id="{A05BE9C5-F783-56B4-CC1D-758A5C290E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10" y="3994186"/>
            <a:ext cx="1371600" cy="1828800"/>
          </a:xfrm>
          <a:prstGeom prst="rect">
            <a:avLst/>
          </a:prstGeom>
        </p:spPr>
      </p:pic>
      <p:pic>
        <p:nvPicPr>
          <p:cNvPr id="12" name="Picture 11" descr="A close-up of a metal structure&#10;&#10;Description automatically generated">
            <a:extLst>
              <a:ext uri="{FF2B5EF4-FFF2-40B4-BE49-F238E27FC236}">
                <a16:creationId xmlns:a16="http://schemas.microsoft.com/office/drawing/2014/main" id="{33BDFA10-BC5A-E7ED-B28D-1F5154D2C0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09" y="3991943"/>
            <a:ext cx="2438400" cy="1828800"/>
          </a:xfrm>
          <a:prstGeom prst="rect">
            <a:avLst/>
          </a:prstGeom>
        </p:spPr>
      </p:pic>
      <p:pic>
        <p:nvPicPr>
          <p:cNvPr id="14" name="Picture 13" descr="A group of wires and switches&#10;&#10;Description automatically generated with medium confidence">
            <a:extLst>
              <a:ext uri="{FF2B5EF4-FFF2-40B4-BE49-F238E27FC236}">
                <a16:creationId xmlns:a16="http://schemas.microsoft.com/office/drawing/2014/main" id="{ACBC6C71-CA36-B6E1-8102-5BA03148B6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4471" y="3973408"/>
            <a:ext cx="1887579" cy="1828800"/>
          </a:xfrm>
          <a:prstGeom prst="rect">
            <a:avLst/>
          </a:prstGeom>
        </p:spPr>
      </p:pic>
      <p:pic>
        <p:nvPicPr>
          <p:cNvPr id="13" name="Picture 12" descr="A group of wires in a box&#10;&#10;Description automatically generated">
            <a:extLst>
              <a:ext uri="{FF2B5EF4-FFF2-40B4-BE49-F238E27FC236}">
                <a16:creationId xmlns:a16="http://schemas.microsoft.com/office/drawing/2014/main" id="{37750063-8D1F-F876-334A-6DF34E5ECF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4456" y="3991943"/>
            <a:ext cx="2122354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D5CD9E-AF38-064B-10A6-C3B2126C4902}"/>
              </a:ext>
            </a:extLst>
          </p:cNvPr>
          <p:cNvSpPr txBox="1"/>
          <p:nvPr/>
        </p:nvSpPr>
        <p:spPr>
          <a:xfrm>
            <a:off x="349362" y="570639"/>
            <a:ext cx="28251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spc="300" dirty="0">
                <a:latin typeface="+mj-lt"/>
              </a:rPr>
              <a:t>LAS VEGAS TRIP 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7AAD5-A95B-FA1E-9D3B-D43F8964E8B3}"/>
              </a:ext>
            </a:extLst>
          </p:cNvPr>
          <p:cNvSpPr txBox="1"/>
          <p:nvPr/>
        </p:nvSpPr>
        <p:spPr>
          <a:xfrm>
            <a:off x="237539" y="254542"/>
            <a:ext cx="61601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spc="600" dirty="0"/>
              <a:t>RENEWABLE/UTILITY - BESS</a:t>
            </a:r>
          </a:p>
        </p:txBody>
      </p:sp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80BFF557-4046-78A9-E1A7-B38D3739B5B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4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49528-E5E0-417A-ACD7-6D563143CA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D1F26-F197-4700-9040-EE6B53AF04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7DA5EE6-C849-474D-94DB-425DFE6460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9601966-36A5-46A4-B1C8-890E10B8ECD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3C9D07-7441-4F24-B4EF-27AD3CFB50C3}"/>
              </a:ext>
            </a:extLst>
          </p:cNvPr>
          <p:cNvSpPr/>
          <p:nvPr/>
        </p:nvSpPr>
        <p:spPr>
          <a:xfrm>
            <a:off x="190798" y="6168464"/>
            <a:ext cx="5816534" cy="526052"/>
          </a:xfrm>
          <a:custGeom>
            <a:avLst/>
            <a:gdLst>
              <a:gd name="connsiteX0" fmla="*/ 0 w 5816534"/>
              <a:gd name="connsiteY0" fmla="*/ 0 h 526052"/>
              <a:gd name="connsiteX1" fmla="*/ 5816534 w 5816534"/>
              <a:gd name="connsiteY1" fmla="*/ 0 h 526052"/>
              <a:gd name="connsiteX2" fmla="*/ 5816534 w 5816534"/>
              <a:gd name="connsiteY2" fmla="*/ 483025 h 526052"/>
              <a:gd name="connsiteX3" fmla="*/ 5773507 w 5816534"/>
              <a:gd name="connsiteY3" fmla="*/ 526052 h 526052"/>
              <a:gd name="connsiteX4" fmla="*/ 43027 w 5816534"/>
              <a:gd name="connsiteY4" fmla="*/ 526052 h 526052"/>
              <a:gd name="connsiteX5" fmla="*/ 0 w 5816534"/>
              <a:gd name="connsiteY5" fmla="*/ 483025 h 52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6534" h="526052">
                <a:moveTo>
                  <a:pt x="0" y="0"/>
                </a:moveTo>
                <a:lnTo>
                  <a:pt x="5816534" y="0"/>
                </a:lnTo>
                <a:lnTo>
                  <a:pt x="5816534" y="483025"/>
                </a:lnTo>
                <a:cubicBezTo>
                  <a:pt x="5816534" y="506788"/>
                  <a:pt x="5797270" y="526052"/>
                  <a:pt x="5773507" y="526052"/>
                </a:cubicBezTo>
                <a:lnTo>
                  <a:pt x="43027" y="526052"/>
                </a:lnTo>
                <a:cubicBezTo>
                  <a:pt x="19264" y="526052"/>
                  <a:pt x="0" y="506788"/>
                  <a:pt x="0" y="483025"/>
                </a:cubicBez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defTabSz="914400"/>
            <a:r>
              <a:rPr lang="en-US" sz="1400" spc="300" dirty="0">
                <a:solidFill>
                  <a:srgbClr val="FFFFFF"/>
                </a:solidFill>
                <a:latin typeface="Montserrat ExtraBold"/>
              </a:rPr>
              <a:t>CORD GRIPS (REMKE RSR SERIES)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15CF4E-F2E0-40B3-98FF-E2896950F702}"/>
              </a:ext>
            </a:extLst>
          </p:cNvPr>
          <p:cNvSpPr/>
          <p:nvPr/>
        </p:nvSpPr>
        <p:spPr>
          <a:xfrm>
            <a:off x="190798" y="2821206"/>
            <a:ext cx="5816534" cy="526052"/>
          </a:xfrm>
          <a:custGeom>
            <a:avLst/>
            <a:gdLst>
              <a:gd name="connsiteX0" fmla="*/ 0 w 5816534"/>
              <a:gd name="connsiteY0" fmla="*/ 0 h 526052"/>
              <a:gd name="connsiteX1" fmla="*/ 5816534 w 5816534"/>
              <a:gd name="connsiteY1" fmla="*/ 0 h 526052"/>
              <a:gd name="connsiteX2" fmla="*/ 5816534 w 5816534"/>
              <a:gd name="connsiteY2" fmla="*/ 483025 h 526052"/>
              <a:gd name="connsiteX3" fmla="*/ 5773507 w 5816534"/>
              <a:gd name="connsiteY3" fmla="*/ 526052 h 526052"/>
              <a:gd name="connsiteX4" fmla="*/ 43027 w 5816534"/>
              <a:gd name="connsiteY4" fmla="*/ 526052 h 526052"/>
              <a:gd name="connsiteX5" fmla="*/ 0 w 5816534"/>
              <a:gd name="connsiteY5" fmla="*/ 483025 h 52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6534" h="526052">
                <a:moveTo>
                  <a:pt x="0" y="0"/>
                </a:moveTo>
                <a:lnTo>
                  <a:pt x="5816534" y="0"/>
                </a:lnTo>
                <a:lnTo>
                  <a:pt x="5816534" y="483025"/>
                </a:lnTo>
                <a:cubicBezTo>
                  <a:pt x="5816534" y="506788"/>
                  <a:pt x="5797270" y="526052"/>
                  <a:pt x="5773507" y="526052"/>
                </a:cubicBezTo>
                <a:lnTo>
                  <a:pt x="43027" y="526052"/>
                </a:lnTo>
                <a:cubicBezTo>
                  <a:pt x="19264" y="526052"/>
                  <a:pt x="0" y="506788"/>
                  <a:pt x="0" y="483025"/>
                </a:cubicBez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defTabSz="914400"/>
            <a:r>
              <a:rPr lang="en-US" sz="1400" spc="300" dirty="0">
                <a:solidFill>
                  <a:srgbClr val="FFFFFF"/>
                </a:solidFill>
                <a:latin typeface="Montserrat ExtraBold"/>
              </a:rPr>
              <a:t>GROUNDING BUSHINGS (38X-DC SERIES)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C70081-667E-4D8C-9A23-111B399A0508}"/>
              </a:ext>
            </a:extLst>
          </p:cNvPr>
          <p:cNvSpPr/>
          <p:nvPr/>
        </p:nvSpPr>
        <p:spPr>
          <a:xfrm>
            <a:off x="6198130" y="2821206"/>
            <a:ext cx="5816534" cy="526052"/>
          </a:xfrm>
          <a:custGeom>
            <a:avLst/>
            <a:gdLst>
              <a:gd name="connsiteX0" fmla="*/ 0 w 5816534"/>
              <a:gd name="connsiteY0" fmla="*/ 0 h 526052"/>
              <a:gd name="connsiteX1" fmla="*/ 5816534 w 5816534"/>
              <a:gd name="connsiteY1" fmla="*/ 0 h 526052"/>
              <a:gd name="connsiteX2" fmla="*/ 5816534 w 5816534"/>
              <a:gd name="connsiteY2" fmla="*/ 483025 h 526052"/>
              <a:gd name="connsiteX3" fmla="*/ 5773507 w 5816534"/>
              <a:gd name="connsiteY3" fmla="*/ 526052 h 526052"/>
              <a:gd name="connsiteX4" fmla="*/ 43027 w 5816534"/>
              <a:gd name="connsiteY4" fmla="*/ 526052 h 526052"/>
              <a:gd name="connsiteX5" fmla="*/ 0 w 5816534"/>
              <a:gd name="connsiteY5" fmla="*/ 483025 h 52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6534" h="526052">
                <a:moveTo>
                  <a:pt x="0" y="0"/>
                </a:moveTo>
                <a:lnTo>
                  <a:pt x="5816534" y="0"/>
                </a:lnTo>
                <a:lnTo>
                  <a:pt x="5816534" y="483025"/>
                </a:lnTo>
                <a:cubicBezTo>
                  <a:pt x="5816534" y="506788"/>
                  <a:pt x="5797270" y="526052"/>
                  <a:pt x="5773507" y="526052"/>
                </a:cubicBezTo>
                <a:lnTo>
                  <a:pt x="43027" y="526052"/>
                </a:lnTo>
                <a:cubicBezTo>
                  <a:pt x="19264" y="526052"/>
                  <a:pt x="0" y="506788"/>
                  <a:pt x="0" y="483025"/>
                </a:cubicBez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defTabSz="914400"/>
            <a:r>
              <a:rPr lang="en-US" sz="1400" spc="300" dirty="0">
                <a:solidFill>
                  <a:srgbClr val="FFFFFF"/>
                </a:solidFill>
                <a:latin typeface="Montserrat ExtraBold"/>
              </a:rPr>
              <a:t>LOCKNUTS (16X-G SERIES)</a:t>
            </a:r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44E4072-CBB2-4D1D-BFB8-5FEEDD5637C5}"/>
              </a:ext>
            </a:extLst>
          </p:cNvPr>
          <p:cNvSpPr/>
          <p:nvPr/>
        </p:nvSpPr>
        <p:spPr>
          <a:xfrm>
            <a:off x="6198130" y="6153089"/>
            <a:ext cx="5816534" cy="526052"/>
          </a:xfrm>
          <a:custGeom>
            <a:avLst/>
            <a:gdLst>
              <a:gd name="connsiteX0" fmla="*/ 0 w 5816534"/>
              <a:gd name="connsiteY0" fmla="*/ 0 h 526052"/>
              <a:gd name="connsiteX1" fmla="*/ 5816534 w 5816534"/>
              <a:gd name="connsiteY1" fmla="*/ 0 h 526052"/>
              <a:gd name="connsiteX2" fmla="*/ 5816534 w 5816534"/>
              <a:gd name="connsiteY2" fmla="*/ 483025 h 526052"/>
              <a:gd name="connsiteX3" fmla="*/ 5773507 w 5816534"/>
              <a:gd name="connsiteY3" fmla="*/ 526052 h 526052"/>
              <a:gd name="connsiteX4" fmla="*/ 43027 w 5816534"/>
              <a:gd name="connsiteY4" fmla="*/ 526052 h 526052"/>
              <a:gd name="connsiteX5" fmla="*/ 0 w 5816534"/>
              <a:gd name="connsiteY5" fmla="*/ 483025 h 52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6534" h="526052">
                <a:moveTo>
                  <a:pt x="0" y="0"/>
                </a:moveTo>
                <a:lnTo>
                  <a:pt x="5816534" y="0"/>
                </a:lnTo>
                <a:lnTo>
                  <a:pt x="5816534" y="483025"/>
                </a:lnTo>
                <a:cubicBezTo>
                  <a:pt x="5816534" y="506788"/>
                  <a:pt x="5797270" y="526052"/>
                  <a:pt x="5773507" y="526052"/>
                </a:cubicBezTo>
                <a:lnTo>
                  <a:pt x="43027" y="526052"/>
                </a:lnTo>
                <a:cubicBezTo>
                  <a:pt x="19264" y="526052"/>
                  <a:pt x="0" y="506788"/>
                  <a:pt x="0" y="483025"/>
                </a:cubicBez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defTabSz="914400"/>
            <a:r>
              <a:rPr lang="en-US" sz="1400" spc="300" dirty="0">
                <a:solidFill>
                  <a:srgbClr val="FFFFFF"/>
                </a:solidFill>
                <a:latin typeface="Montserrat ExtraBold"/>
              </a:rPr>
              <a:t>CORD GRIPS (REMKE RSR SERIES)</a:t>
            </a:r>
          </a:p>
        </p:txBody>
      </p:sp>
      <p:pic>
        <p:nvPicPr>
          <p:cNvPr id="2" name="Picture 1" descr="A white wall with pipes and wires&#10;&#10;Description automatically generated">
            <a:extLst>
              <a:ext uri="{FF2B5EF4-FFF2-40B4-BE49-F238E27FC236}">
                <a16:creationId xmlns:a16="http://schemas.microsoft.com/office/drawing/2014/main" id="{E983435B-3343-65A6-D2D7-91AF11A56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36" y="178860"/>
            <a:ext cx="5816534" cy="2642346"/>
          </a:xfrm>
          <a:prstGeom prst="rect">
            <a:avLst/>
          </a:prstGeom>
        </p:spPr>
      </p:pic>
      <p:pic>
        <p:nvPicPr>
          <p:cNvPr id="4" name="Picture 3" descr="A close-up of a box with wires&#10;&#10;Description automatically generated">
            <a:extLst>
              <a:ext uri="{FF2B5EF4-FFF2-40B4-BE49-F238E27FC236}">
                <a16:creationId xmlns:a16="http://schemas.microsoft.com/office/drawing/2014/main" id="{ADB0C0B4-6E5F-DD0F-B595-136344F03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"/>
          <a:stretch/>
        </p:blipFill>
        <p:spPr>
          <a:xfrm>
            <a:off x="6184668" y="178859"/>
            <a:ext cx="5816534" cy="2642346"/>
          </a:xfrm>
          <a:prstGeom prst="rect">
            <a:avLst/>
          </a:prstGeom>
        </p:spPr>
      </p:pic>
      <p:pic>
        <p:nvPicPr>
          <p:cNvPr id="6" name="Picture 5" descr="A close-up of a fan&#10;&#10;Description automatically generated">
            <a:extLst>
              <a:ext uri="{FF2B5EF4-FFF2-40B4-BE49-F238E27FC236}">
                <a16:creationId xmlns:a16="http://schemas.microsoft.com/office/drawing/2014/main" id="{5147CE17-9D4B-474B-7052-6900BBEBE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98" y="3510742"/>
            <a:ext cx="5829996" cy="2657721"/>
          </a:xfrm>
          <a:prstGeom prst="rect">
            <a:avLst/>
          </a:prstGeom>
        </p:spPr>
      </p:pic>
      <p:pic>
        <p:nvPicPr>
          <p:cNvPr id="8" name="Picture 7" descr="A large grey machine with white wires and yellow railing&#10;&#10;Description automatically generated with medium confidence">
            <a:extLst>
              <a:ext uri="{FF2B5EF4-FFF2-40B4-BE49-F238E27FC236}">
                <a16:creationId xmlns:a16="http://schemas.microsoft.com/office/drawing/2014/main" id="{EA97E5DE-BA2F-E383-9EA0-D643C71E0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130" y="3510743"/>
            <a:ext cx="5803072" cy="2657721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4167FAB1-B6B4-94C6-DA1E-5920AF2A2E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246" y="92780"/>
            <a:ext cx="922215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7710"/>
      </p:ext>
    </p:extLst>
  </p:cSld>
  <p:clrMapOvr>
    <a:masterClrMapping/>
  </p:clrMapOvr>
</p:sld>
</file>

<file path=ppt/theme/theme1.xml><?xml version="1.0" encoding="utf-8"?>
<a:theme xmlns:a="http://schemas.openxmlformats.org/drawingml/2006/main" name="NSI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0000"/>
      </a:accent1>
      <a:accent2>
        <a:srgbClr val="797979"/>
      </a:accent2>
      <a:accent3>
        <a:srgbClr val="A5A5A5"/>
      </a:accent3>
      <a:accent4>
        <a:srgbClr val="000000"/>
      </a:accent4>
      <a:accent5>
        <a:srgbClr val="5E5E5E"/>
      </a:accent5>
      <a:accent6>
        <a:srgbClr val="000000"/>
      </a:accent6>
      <a:hlink>
        <a:srgbClr val="0096FF"/>
      </a:hlink>
      <a:folHlink>
        <a:srgbClr val="0118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I_PPT_Template_R1_011122" id="{A5420E2A-28C9-444C-BB76-E68DA9767469}" vid="{C5F89C5C-C8E8-9347-864E-7718EE212EE3}"/>
    </a:ext>
  </a:extLst>
</a:theme>
</file>

<file path=ppt/theme/theme2.xml><?xml version="1.0" encoding="utf-8"?>
<a:theme xmlns:a="http://schemas.openxmlformats.org/drawingml/2006/main" name="Office Theme">
  <a:themeElements>
    <a:clrScheme name="04.Geo - black">
      <a:dk1>
        <a:srgbClr val="BEBEBE"/>
      </a:dk1>
      <a:lt1>
        <a:srgbClr val="FFFFFF"/>
      </a:lt1>
      <a:dk2>
        <a:srgbClr val="000000"/>
      </a:dk2>
      <a:lt2>
        <a:srgbClr val="FFFFFF"/>
      </a:lt2>
      <a:accent1>
        <a:srgbClr val="D1D1D1"/>
      </a:accent1>
      <a:accent2>
        <a:srgbClr val="B2B2B2"/>
      </a:accent2>
      <a:accent3>
        <a:srgbClr val="929292"/>
      </a:accent3>
      <a:accent4>
        <a:srgbClr val="5D5D5D"/>
      </a:accent4>
      <a:accent5>
        <a:srgbClr val="121212"/>
      </a:accent5>
      <a:accent6>
        <a:srgbClr val="000000"/>
      </a:accent6>
      <a:hlink>
        <a:srgbClr val="0563C1"/>
      </a:hlink>
      <a:folHlink>
        <a:srgbClr val="954F72"/>
      </a:folHlink>
    </a:clrScheme>
    <a:fontScheme name="Custom 37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04.Geo - black">
      <a:dk1>
        <a:srgbClr val="BEBEBE"/>
      </a:dk1>
      <a:lt1>
        <a:srgbClr val="FFFFFF"/>
      </a:lt1>
      <a:dk2>
        <a:srgbClr val="000000"/>
      </a:dk2>
      <a:lt2>
        <a:srgbClr val="FFFFFF"/>
      </a:lt2>
      <a:accent1>
        <a:srgbClr val="D1D1D1"/>
      </a:accent1>
      <a:accent2>
        <a:srgbClr val="B2B2B2"/>
      </a:accent2>
      <a:accent3>
        <a:srgbClr val="929292"/>
      </a:accent3>
      <a:accent4>
        <a:srgbClr val="5D5D5D"/>
      </a:accent4>
      <a:accent5>
        <a:srgbClr val="121212"/>
      </a:accent5>
      <a:accent6>
        <a:srgbClr val="000000"/>
      </a:accent6>
      <a:hlink>
        <a:srgbClr val="0563C1"/>
      </a:hlink>
      <a:folHlink>
        <a:srgbClr val="954F72"/>
      </a:folHlink>
    </a:clrScheme>
    <a:fontScheme name="Custom 37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18b352-9323-4f5d-81bb-f182f92c222e">
      <Terms xmlns="http://schemas.microsoft.com/office/infopath/2007/PartnerControls"/>
    </lcf76f155ced4ddcb4097134ff3c332f>
    <TaxCatchAll xmlns="552f69eb-83c3-4c6d-ad57-56728e1915d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EB1FD80F125A4E9C89F17CADC8320B" ma:contentTypeVersion="13" ma:contentTypeDescription="Create a new document." ma:contentTypeScope="" ma:versionID="6ce74102b987241a7128aaa9d3e34b55">
  <xsd:schema xmlns:xsd="http://www.w3.org/2001/XMLSchema" xmlns:xs="http://www.w3.org/2001/XMLSchema" xmlns:p="http://schemas.microsoft.com/office/2006/metadata/properties" xmlns:ns2="7318b352-9323-4f5d-81bb-f182f92c222e" xmlns:ns3="552f69eb-83c3-4c6d-ad57-56728e1915db" targetNamespace="http://schemas.microsoft.com/office/2006/metadata/properties" ma:root="true" ma:fieldsID="2e8f9727fc0d11d6422522e74fd6b914" ns2:_="" ns3:_="">
    <xsd:import namespace="7318b352-9323-4f5d-81bb-f182f92c222e"/>
    <xsd:import namespace="552f69eb-83c3-4c6d-ad57-56728e1915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8b352-9323-4f5d-81bb-f182f92c2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b87585d-7c12-4e84-a9d2-8db41f249b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2f69eb-83c3-4c6d-ad57-56728e1915d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8714780-8da1-4180-be9c-6c2c1d78015b}" ma:internalName="TaxCatchAll" ma:showField="CatchAllData" ma:web="552f69eb-83c3-4c6d-ad57-56728e1915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F7A596-524E-4CAB-95F3-8D13E76B574F}">
  <ds:schemaRefs>
    <ds:schemaRef ds:uri="552f69eb-83c3-4c6d-ad57-56728e1915db"/>
    <ds:schemaRef ds:uri="7318b352-9323-4f5d-81bb-f182f92c22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FE4898-A8AF-4E18-A93F-B17A93B6D184}">
  <ds:schemaRefs>
    <ds:schemaRef ds:uri="552f69eb-83c3-4c6d-ad57-56728e1915db"/>
    <ds:schemaRef ds:uri="7318b352-9323-4f5d-81bb-f182f92c22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DC9C7D-5543-4B49-A22F-895D973A31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474</Words>
  <Application>Microsoft Macintosh PowerPoint</Application>
  <PresentationFormat>Widescreen</PresentationFormat>
  <Paragraphs>83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 Black</vt:lpstr>
      <vt:lpstr>Calibri</vt:lpstr>
      <vt:lpstr>Montserrat</vt:lpstr>
      <vt:lpstr>Montserrat Black</vt:lpstr>
      <vt:lpstr>Montserrat ExtraBold</vt:lpstr>
      <vt:lpstr>Montserrat Light</vt:lpstr>
      <vt:lpstr>Source Sans Pro</vt:lpstr>
      <vt:lpstr>Wingdings</vt:lpstr>
      <vt:lpstr>NSI</vt:lpstr>
      <vt:lpstr>Office Theme</vt:lpstr>
      <vt:lpstr>1_Office Theme</vt:lpstr>
      <vt:lpstr>RENEWABLE/UTILITY - BESS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Piazza</dc:creator>
  <cp:lastModifiedBy>Natalie Carpenter</cp:lastModifiedBy>
  <cp:revision>9</cp:revision>
  <cp:lastPrinted>2024-06-18T12:25:39Z</cp:lastPrinted>
  <dcterms:created xsi:type="dcterms:W3CDTF">2022-01-13T21:10:25Z</dcterms:created>
  <dcterms:modified xsi:type="dcterms:W3CDTF">2024-08-13T16:26:12Z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0x01010001EB1FD80F125A4E9C89F17CADC8320B</vt:lpwstr>
  </property>
</Properties>
</file>